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  <Relationship Id="rId1" Type="http://schemas.openxmlformats.org/officeDocument/2006/relationships/extended-properties" Target="docProps/app.xml"/>  <Relationship Id="rId2" Type="http://schemas.openxmlformats.org/package/2006/relationships/metadata/core-properties" Target="docProps/core.xml"/>  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9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  <Relationship Id="rId1" Target="slideMasters/slideMaster1.xml" Type="http://schemas.openxmlformats.org/officeDocument/2006/relationships/slideMaster"/>  <Relationship Id="rId2" Target="slides/slide1.xml" Type="http://schemas.openxmlformats.org/officeDocument/2006/relationships/slide"/>  <Relationship Id="rId3" Target="slides/slide2.xml" Type="http://schemas.openxmlformats.org/officeDocument/2006/relationships/slide"/>  <Relationship Id="rId4" Target="slides/slide3.xml" Type="http://schemas.openxmlformats.org/officeDocument/2006/relationships/slide"/>  <Relationship Id="rId5" Target="slides/slide4.xml" Type="http://schemas.openxmlformats.org/officeDocument/2006/relationships/slide"/>  <Relationship Id="rId6" Target="slides/slide5.xml" Type="http://schemas.openxmlformats.org/officeDocument/2006/relationships/slide"/>  <Relationship Id="rId7" Target="slides/slide6.xml" Type="http://schemas.openxmlformats.org/officeDocument/2006/relationships/slide"/>  <Relationship Id="rId8" Target="slides/slide7.xml" Type="http://schemas.openxmlformats.org/officeDocument/2006/relationships/slide"/>  <Relationship Id="rId9" Target="slides/slide8.xml" Type="http://schemas.openxmlformats.org/officeDocument/2006/relationships/slide"/>  <Relationship Id="rId10" Target="slides/slide9.xml" Type="http://schemas.openxmlformats.org/officeDocument/2006/relationships/slide"/>  <Relationship Id="rId11" Target="slides/slide10.xml" Type="http://schemas.openxmlformats.org/officeDocument/2006/relationships/slide"/>  <Relationship Id="rId12" Target="slides/slide11.xml" Type="http://schemas.openxmlformats.org/officeDocument/2006/relationships/slide"/>  <Relationship Id="rId13" Target="slides/slide12.xml" Type="http://schemas.openxmlformats.org/officeDocument/2006/relationships/slide"/>  <Relationship Id="rId14" Target="slides/slide13.xml" Type="http://schemas.openxmlformats.org/officeDocument/2006/relationships/slide"/>  <Relationship Id="rId15" Target="slides/slide14.xml" Type="http://schemas.openxmlformats.org/officeDocument/2006/relationships/slide"/>  <Relationship Id="rId16" Target="slides/slide15.xml" Type="http://schemas.openxmlformats.org/officeDocument/2006/relationships/slide"/>  <Relationship Id="rId17" Target="slides/slide16.xml" Type="http://schemas.openxmlformats.org/officeDocument/2006/relationships/slide"/>  <Relationship Id="rId18" Target="slides/slide17.xml" Type="http://schemas.openxmlformats.org/officeDocument/2006/relationships/slide"/>  <Relationship Id="rId19" Target="slides/slide18.xml" Type="http://schemas.openxmlformats.org/officeDocument/2006/relationships/slide"/>  <Relationship Id="rId20" Target="slides/slide19.xml" Type="http://schemas.openxmlformats.org/officeDocument/2006/relationships/slide"/>  <Relationship Id="rId21" Target="slides/slide20.xml" Type="http://schemas.openxmlformats.org/officeDocument/2006/relationships/slide"/>  <Relationship Id="rId22" Target="slides/slide21.xml" Type="http://schemas.openxmlformats.org/officeDocument/2006/relationships/slide"/>  <Relationship Id="rId23" Target="slides/slide22.xml" Type="http://schemas.openxmlformats.org/officeDocument/2006/relationships/slide"/>  <Relationship Id="rId24" Target="slides/slide23.xml" Type="http://schemas.openxmlformats.org/officeDocument/2006/relationships/slide"/>  <Relationship Id="rId25" Target="slides/slide24.xml" Type="http://schemas.openxmlformats.org/officeDocument/2006/relationships/slide"/>  <Relationship Id="rId26" Target="slides/slide25.xml" Type="http://schemas.openxmlformats.org/officeDocument/2006/relationships/slide"/>  <Relationship Id="rId27" Target="slides/slide26.xml" Type="http://schemas.openxmlformats.org/officeDocument/2006/relationships/slide"/>  <Relationship Id="rId28" Target="slides/slide27.xml" Type="http://schemas.openxmlformats.org/officeDocument/2006/relationships/slide"/>  <Relationship Id="rId29" Target="slides/slide28.xml" Type="http://schemas.openxmlformats.org/officeDocument/2006/relationships/slide"/>  <Relationship Id="rId30" Target="slides/slide29.xml" Type="http://schemas.openxmlformats.org/officeDocument/2006/relationships/slide"/>  <Relationship Id="rId31" Target="slides/slide30.xml" Type="http://schemas.openxmlformats.org/officeDocument/2006/relationships/slide"/>  <Relationship Id="rId32" Target="slides/slide31.xml" Type="http://schemas.openxmlformats.org/officeDocument/2006/relationships/slide"/>  <Relationship Id="rId33" Target="slides/slide32.xml" Type="http://schemas.openxmlformats.org/officeDocument/2006/relationships/slide"/>  <Relationship Id="rId34" Target="slides/slide33.xml" Type="http://schemas.openxmlformats.org/officeDocument/2006/relationships/slide"/>  <Relationship Id="rId35" Type="http://schemas.openxmlformats.org/officeDocument/2006/relationships/presProps" Target="presProps.xml"/>  <Relationship Id="rId36" Type="http://schemas.openxmlformats.org/officeDocument/2006/relationships/viewProps" Target="viewProps.xml"/>  <Relationship Id="rId37" Type="http://schemas.openxmlformats.org/officeDocument/2006/relationships/theme" Target="theme/theme1.xml"/>  <Relationship Id="rId38" Type="http://schemas.openxmlformats.org/officeDocument/2006/relationships/tableStyles" Target="tableStyles.xml"/>  <Relationship Id="rId39" Type="http://schemas.openxmlformats.org/officeDocument/2006/relationships/notesMaster" Target="notesMasters/notesMaster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e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2021-07-14T08:39:26.637Z</dcterms:created>
  <dcterms:modified xsi:type="dcterms:W3CDTF">2021-07-14T08:39:26.637Z</dcterms:modified>
</cp:coreProperties>
</file>