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  <Relationship Id="rId1" Type="http://schemas.openxmlformats.org/officeDocument/2006/relationships/extended-properties" Target="docProps/app.xml"/>  <Relationship Id="rId2" Type="http://schemas.openxmlformats.org/package/2006/relationships/metadata/core-properties" Target="docProps/core.xml"/>  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</p:sldIdLst>
  <p:notesMasterIdLst>
    <p:notesMasterId r:id="rId59"/>
  </p:notesMaster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19" d="100"/>
          <a:sy n="119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  <Relationship Id="rId1" Target="slideMasters/slideMaster1.xml" Type="http://schemas.openxmlformats.org/officeDocument/2006/relationships/slideMaster"/>  <Relationship Id="rId2" Target="slides/slide1.xml" Type="http://schemas.openxmlformats.org/officeDocument/2006/relationships/slide"/>  <Relationship Id="rId3" Target="slides/slide2.xml" Type="http://schemas.openxmlformats.org/officeDocument/2006/relationships/slide"/>  <Relationship Id="rId4" Target="slides/slide3.xml" Type="http://schemas.openxmlformats.org/officeDocument/2006/relationships/slide"/>  <Relationship Id="rId5" Target="slides/slide4.xml" Type="http://schemas.openxmlformats.org/officeDocument/2006/relationships/slide"/>  <Relationship Id="rId6" Target="slides/slide5.xml" Type="http://schemas.openxmlformats.org/officeDocument/2006/relationships/slide"/>  <Relationship Id="rId7" Target="slides/slide6.xml" Type="http://schemas.openxmlformats.org/officeDocument/2006/relationships/slide"/>  <Relationship Id="rId8" Target="slides/slide7.xml" Type="http://schemas.openxmlformats.org/officeDocument/2006/relationships/slide"/>  <Relationship Id="rId9" Target="slides/slide8.xml" Type="http://schemas.openxmlformats.org/officeDocument/2006/relationships/slide"/>  <Relationship Id="rId10" Target="slides/slide9.xml" Type="http://schemas.openxmlformats.org/officeDocument/2006/relationships/slide"/>  <Relationship Id="rId11" Target="slides/slide10.xml" Type="http://schemas.openxmlformats.org/officeDocument/2006/relationships/slide"/>  <Relationship Id="rId12" Target="slides/slide11.xml" Type="http://schemas.openxmlformats.org/officeDocument/2006/relationships/slide"/>  <Relationship Id="rId13" Target="slides/slide12.xml" Type="http://schemas.openxmlformats.org/officeDocument/2006/relationships/slide"/>  <Relationship Id="rId14" Target="slides/slide13.xml" Type="http://schemas.openxmlformats.org/officeDocument/2006/relationships/slide"/>  <Relationship Id="rId15" Target="slides/slide14.xml" Type="http://schemas.openxmlformats.org/officeDocument/2006/relationships/slide"/>  <Relationship Id="rId16" Target="slides/slide15.xml" Type="http://schemas.openxmlformats.org/officeDocument/2006/relationships/slide"/>  <Relationship Id="rId17" Target="slides/slide16.xml" Type="http://schemas.openxmlformats.org/officeDocument/2006/relationships/slide"/>  <Relationship Id="rId18" Target="slides/slide17.xml" Type="http://schemas.openxmlformats.org/officeDocument/2006/relationships/slide"/>  <Relationship Id="rId19" Target="slides/slide18.xml" Type="http://schemas.openxmlformats.org/officeDocument/2006/relationships/slide"/>  <Relationship Id="rId20" Target="slides/slide19.xml" Type="http://schemas.openxmlformats.org/officeDocument/2006/relationships/slide"/>  <Relationship Id="rId21" Target="slides/slide20.xml" Type="http://schemas.openxmlformats.org/officeDocument/2006/relationships/slide"/>  <Relationship Id="rId22" Target="slides/slide21.xml" Type="http://schemas.openxmlformats.org/officeDocument/2006/relationships/slide"/>  <Relationship Id="rId23" Target="slides/slide22.xml" Type="http://schemas.openxmlformats.org/officeDocument/2006/relationships/slide"/>  <Relationship Id="rId24" Target="slides/slide23.xml" Type="http://schemas.openxmlformats.org/officeDocument/2006/relationships/slide"/>  <Relationship Id="rId25" Target="slides/slide24.xml" Type="http://schemas.openxmlformats.org/officeDocument/2006/relationships/slide"/>  <Relationship Id="rId26" Target="slides/slide25.xml" Type="http://schemas.openxmlformats.org/officeDocument/2006/relationships/slide"/>  <Relationship Id="rId27" Target="slides/slide26.xml" Type="http://schemas.openxmlformats.org/officeDocument/2006/relationships/slide"/>  <Relationship Id="rId28" Target="slides/slide27.xml" Type="http://schemas.openxmlformats.org/officeDocument/2006/relationships/slide"/>  <Relationship Id="rId29" Target="slides/slide28.xml" Type="http://schemas.openxmlformats.org/officeDocument/2006/relationships/slide"/>  <Relationship Id="rId30" Target="slides/slide29.xml" Type="http://schemas.openxmlformats.org/officeDocument/2006/relationships/slide"/>  <Relationship Id="rId31" Target="slides/slide30.xml" Type="http://schemas.openxmlformats.org/officeDocument/2006/relationships/slide"/>  <Relationship Id="rId32" Target="slides/slide31.xml" Type="http://schemas.openxmlformats.org/officeDocument/2006/relationships/slide"/>  <Relationship Id="rId33" Target="slides/slide32.xml" Type="http://schemas.openxmlformats.org/officeDocument/2006/relationships/slide"/>  <Relationship Id="rId34" Target="slides/slide33.xml" Type="http://schemas.openxmlformats.org/officeDocument/2006/relationships/slide"/>  <Relationship Id="rId35" Target="slides/slide34.xml" Type="http://schemas.openxmlformats.org/officeDocument/2006/relationships/slide"/>  <Relationship Id="rId36" Target="slides/slide35.xml" Type="http://schemas.openxmlformats.org/officeDocument/2006/relationships/slide"/>  <Relationship Id="rId37" Target="slides/slide36.xml" Type="http://schemas.openxmlformats.org/officeDocument/2006/relationships/slide"/>  <Relationship Id="rId38" Target="slides/slide37.xml" Type="http://schemas.openxmlformats.org/officeDocument/2006/relationships/slide"/>  <Relationship Id="rId39" Target="slides/slide38.xml" Type="http://schemas.openxmlformats.org/officeDocument/2006/relationships/slide"/>  <Relationship Id="rId40" Target="slides/slide39.xml" Type="http://schemas.openxmlformats.org/officeDocument/2006/relationships/slide"/>  <Relationship Id="rId41" Target="slides/slide40.xml" Type="http://schemas.openxmlformats.org/officeDocument/2006/relationships/slide"/>  <Relationship Id="rId42" Target="slides/slide41.xml" Type="http://schemas.openxmlformats.org/officeDocument/2006/relationships/slide"/>  <Relationship Id="rId43" Target="slides/slide42.xml" Type="http://schemas.openxmlformats.org/officeDocument/2006/relationships/slide"/>  <Relationship Id="rId44" Target="slides/slide43.xml" Type="http://schemas.openxmlformats.org/officeDocument/2006/relationships/slide"/>  <Relationship Id="rId45" Target="slides/slide44.xml" Type="http://schemas.openxmlformats.org/officeDocument/2006/relationships/slide"/>  <Relationship Id="rId46" Target="slides/slide45.xml" Type="http://schemas.openxmlformats.org/officeDocument/2006/relationships/slide"/>  <Relationship Id="rId47" Target="slides/slide46.xml" Type="http://schemas.openxmlformats.org/officeDocument/2006/relationships/slide"/>  <Relationship Id="rId48" Target="slides/slide47.xml" Type="http://schemas.openxmlformats.org/officeDocument/2006/relationships/slide"/>  <Relationship Id="rId49" Target="slides/slide48.xml" Type="http://schemas.openxmlformats.org/officeDocument/2006/relationships/slide"/>  <Relationship Id="rId50" Target="slides/slide49.xml" Type="http://schemas.openxmlformats.org/officeDocument/2006/relationships/slide"/>  <Relationship Id="rId51" Target="slides/slide50.xml" Type="http://schemas.openxmlformats.org/officeDocument/2006/relationships/slide"/>  <Relationship Id="rId52" Target="slides/slide51.xml" Type="http://schemas.openxmlformats.org/officeDocument/2006/relationships/slide"/>  <Relationship Id="rId53" Target="slides/slide52.xml" Type="http://schemas.openxmlformats.org/officeDocument/2006/relationships/slide"/>  <Relationship Id="rId54" Target="slides/slide53.xml" Type="http://schemas.openxmlformats.org/officeDocument/2006/relationships/slide"/>  <Relationship Id="rId55" Type="http://schemas.openxmlformats.org/officeDocument/2006/relationships/presProps" Target="presProps.xml"/>  <Relationship Id="rId56" Type="http://schemas.openxmlformats.org/officeDocument/2006/relationships/viewProps" Target="viewProps.xml"/>  <Relationship Id="rId57" Type="http://schemas.openxmlformats.org/officeDocument/2006/relationships/theme" Target="theme/theme1.xml"/>  <Relationship Id="rId58" Type="http://schemas.openxmlformats.org/officeDocument/2006/relationships/tableStyles" Target="tableStyles.xml"/>  <Relationship Id="rId59" Type="http://schemas.openxmlformats.org/officeDocument/2006/relationships/notesMaster" Target="notesMasters/notesMaster1.xml"/></Relationships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 smtClean="0"/>
              <a:t>6/20/18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arget="../slideLayouts/slideLayout1.xml" Type="http://schemas.openxmlformats.org/officeDocument/2006/relationships/slideLayout"/><Relationship Id="rId2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arget="../media/image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
<Relationships xmlns="http://schemas.openxmlformats.org/package/2006/relationships"><Relationship Id="rId1" Target="../media/image1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0.xml" Type="http://schemas.openxmlformats.org/officeDocument/2006/relationships/notesSlide"/></Relationships>
</file>

<file path=ppt/slides/_rels/slide11.xml.rels><?xml version="1.0" encoding="UTF-8" standalone="yes"?>
<Relationships xmlns="http://schemas.openxmlformats.org/package/2006/relationships"><Relationship Id="rId1" Target="../media/image1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1.xml" Type="http://schemas.openxmlformats.org/officeDocument/2006/relationships/notesSlide"/></Relationships>
</file>

<file path=ppt/slides/_rels/slide12.xml.rels><?xml version="1.0" encoding="UTF-8" standalone="yes"?>
<Relationships xmlns="http://schemas.openxmlformats.org/package/2006/relationships"><Relationship Id="rId1" Target="../media/image1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2.xml" Type="http://schemas.openxmlformats.org/officeDocument/2006/relationships/notesSlide"/></Relationships>
</file>

<file path=ppt/slides/_rels/slide13.xml.rels><?xml version="1.0" encoding="UTF-8" standalone="yes"?>
<Relationships xmlns="http://schemas.openxmlformats.org/package/2006/relationships"><Relationship Id="rId1" Target="../media/image1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3.xml" Type="http://schemas.openxmlformats.org/officeDocument/2006/relationships/notesSlide"/></Relationships>
</file>

<file path=ppt/slides/_rels/slide14.xml.rels><?xml version="1.0" encoding="UTF-8" standalone="yes"?>
<Relationships xmlns="http://schemas.openxmlformats.org/package/2006/relationships"><Relationship Id="rId1" Target="../media/image1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4.xml" Type="http://schemas.openxmlformats.org/officeDocument/2006/relationships/notesSlide"/></Relationships>
</file>

<file path=ppt/slides/_rels/slide15.xml.rels><?xml version="1.0" encoding="UTF-8" standalone="yes"?>
<Relationships xmlns="http://schemas.openxmlformats.org/package/2006/relationships"><Relationship Id="rId1" Target="../media/image1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5.xml" Type="http://schemas.openxmlformats.org/officeDocument/2006/relationships/notesSlide"/></Relationships>
</file>

<file path=ppt/slides/_rels/slide16.xml.rels><?xml version="1.0" encoding="UTF-8" standalone="yes"?>
<Relationships xmlns="http://schemas.openxmlformats.org/package/2006/relationships"><Relationship Id="rId1" Target="../media/image1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6.xml" Type="http://schemas.openxmlformats.org/officeDocument/2006/relationships/notesSlide"/></Relationships>
</file>

<file path=ppt/slides/_rels/slide17.xml.rels><?xml version="1.0" encoding="UTF-8" standalone="yes"?>
<Relationships xmlns="http://schemas.openxmlformats.org/package/2006/relationships"><Relationship Id="rId1" Target="../media/image1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7.xml" Type="http://schemas.openxmlformats.org/officeDocument/2006/relationships/notesSlide"/></Relationships>
</file>

<file path=ppt/slides/_rels/slide18.xml.rels><?xml version="1.0" encoding="UTF-8" standalone="yes"?>
<Relationships xmlns="http://schemas.openxmlformats.org/package/2006/relationships"><Relationship Id="rId1" Target="../media/image1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8.xml" Type="http://schemas.openxmlformats.org/officeDocument/2006/relationships/notesSlide"/></Relationships>
</file>

<file path=ppt/slides/_rels/slide19.xml.rels><?xml version="1.0" encoding="UTF-8" standalone="yes"?>
<Relationships xmlns="http://schemas.openxmlformats.org/package/2006/relationships"><Relationship Id="rId1" Target="../media/image1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9.xml" Type="http://schemas.openxmlformats.org/officeDocument/2006/relationships/notesSlide"/></Relationships>
</file>

<file path=ppt/slides/_rels/slide2.xml.rels><?xml version="1.0" encoding="UTF-8" standalone="yes"?>
<Relationships xmlns="http://schemas.openxmlformats.org/package/2006/relationships"><Relationship Id="rId1" Target="../media/image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.xml" Type="http://schemas.openxmlformats.org/officeDocument/2006/relationships/notesSlide"/></Relationships>
</file>

<file path=ppt/slides/_rels/slide20.xml.rels><?xml version="1.0" encoding="UTF-8" standalone="yes"?>
<Relationships xmlns="http://schemas.openxmlformats.org/package/2006/relationships"><Relationship Id="rId1" Target="../media/image2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0.xml" Type="http://schemas.openxmlformats.org/officeDocument/2006/relationships/notesSlide"/></Relationships>
</file>

<file path=ppt/slides/_rels/slide21.xml.rels><?xml version="1.0" encoding="UTF-8" standalone="yes"?>
<Relationships xmlns="http://schemas.openxmlformats.org/package/2006/relationships"><Relationship Id="rId1" Target="../media/image2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1.xml" Type="http://schemas.openxmlformats.org/officeDocument/2006/relationships/notesSlide"/></Relationships>
</file>

<file path=ppt/slides/_rels/slide22.xml.rels><?xml version="1.0" encoding="UTF-8" standalone="yes"?>
<Relationships xmlns="http://schemas.openxmlformats.org/package/2006/relationships"><Relationship Id="rId1" Target="../media/image2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2.xml" Type="http://schemas.openxmlformats.org/officeDocument/2006/relationships/notesSlide"/></Relationships>
</file>

<file path=ppt/slides/_rels/slide23.xml.rels><?xml version="1.0" encoding="UTF-8" standalone="yes"?>
<Relationships xmlns="http://schemas.openxmlformats.org/package/2006/relationships"><Relationship Id="rId1" Target="../media/image2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3.xml" Type="http://schemas.openxmlformats.org/officeDocument/2006/relationships/notesSlide"/></Relationships>
</file>

<file path=ppt/slides/_rels/slide24.xml.rels><?xml version="1.0" encoding="UTF-8" standalone="yes"?>
<Relationships xmlns="http://schemas.openxmlformats.org/package/2006/relationships"><Relationship Id="rId1" Target="../media/image2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4.xml" Type="http://schemas.openxmlformats.org/officeDocument/2006/relationships/notesSlide"/></Relationships>
</file>

<file path=ppt/slides/_rels/slide25.xml.rels><?xml version="1.0" encoding="UTF-8" standalone="yes"?>
<Relationships xmlns="http://schemas.openxmlformats.org/package/2006/relationships"><Relationship Id="rId1" Target="../media/image2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5.xml" Type="http://schemas.openxmlformats.org/officeDocument/2006/relationships/notesSlide"/></Relationships>
</file>

<file path=ppt/slides/_rels/slide26.xml.rels><?xml version="1.0" encoding="UTF-8" standalone="yes"?>
<Relationships xmlns="http://schemas.openxmlformats.org/package/2006/relationships"><Relationship Id="rId1" Target="../media/image2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6.xml" Type="http://schemas.openxmlformats.org/officeDocument/2006/relationships/notesSlide"/></Relationships>
</file>

<file path=ppt/slides/_rels/slide27.xml.rels><?xml version="1.0" encoding="UTF-8" standalone="yes"?>
<Relationships xmlns="http://schemas.openxmlformats.org/package/2006/relationships"><Relationship Id="rId1" Target="../media/image2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7.xml" Type="http://schemas.openxmlformats.org/officeDocument/2006/relationships/notesSlide"/></Relationships>
</file>

<file path=ppt/slides/_rels/slide28.xml.rels><?xml version="1.0" encoding="UTF-8" standalone="yes"?>
<Relationships xmlns="http://schemas.openxmlformats.org/package/2006/relationships"><Relationship Id="rId1" Target="../media/image2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8.xml" Type="http://schemas.openxmlformats.org/officeDocument/2006/relationships/notesSlide"/></Relationships>
</file>

<file path=ppt/slides/_rels/slide29.xml.rels><?xml version="1.0" encoding="UTF-8" standalone="yes"?>
<Relationships xmlns="http://schemas.openxmlformats.org/package/2006/relationships"><Relationship Id="rId1" Target="../media/image2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9.xml" Type="http://schemas.openxmlformats.org/officeDocument/2006/relationships/notesSlide"/></Relationships>
</file>

<file path=ppt/slides/_rels/slide3.xml.rels><?xml version="1.0" encoding="UTF-8" standalone="yes"?>
<Relationships xmlns="http://schemas.openxmlformats.org/package/2006/relationships"><Relationship Id="rId1" Target="../media/image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.xml" Type="http://schemas.openxmlformats.org/officeDocument/2006/relationships/notesSlide"/></Relationships>
</file>

<file path=ppt/slides/_rels/slide30.xml.rels><?xml version="1.0" encoding="UTF-8" standalone="yes"?>
<Relationships xmlns="http://schemas.openxmlformats.org/package/2006/relationships"><Relationship Id="rId1" Target="../media/image3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0.xml" Type="http://schemas.openxmlformats.org/officeDocument/2006/relationships/notesSlide"/></Relationships>
</file>

<file path=ppt/slides/_rels/slide31.xml.rels><?xml version="1.0" encoding="UTF-8" standalone="yes"?>
<Relationships xmlns="http://schemas.openxmlformats.org/package/2006/relationships"><Relationship Id="rId1" Target="../media/image3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1.xml" Type="http://schemas.openxmlformats.org/officeDocument/2006/relationships/notesSlide"/></Relationships>
</file>

<file path=ppt/slides/_rels/slide32.xml.rels><?xml version="1.0" encoding="UTF-8" standalone="yes"?>
<Relationships xmlns="http://schemas.openxmlformats.org/package/2006/relationships"><Relationship Id="rId1" Target="../media/image3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2.xml" Type="http://schemas.openxmlformats.org/officeDocument/2006/relationships/notesSlide"/></Relationships>
</file>

<file path=ppt/slides/_rels/slide33.xml.rels><?xml version="1.0" encoding="UTF-8" standalone="yes"?>
<Relationships xmlns="http://schemas.openxmlformats.org/package/2006/relationships"><Relationship Id="rId1" Target="../media/image3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3.xml" Type="http://schemas.openxmlformats.org/officeDocument/2006/relationships/notesSlide"/></Relationships>
</file>

<file path=ppt/slides/_rels/slide34.xml.rels><?xml version="1.0" encoding="UTF-8" standalone="yes"?>
<Relationships xmlns="http://schemas.openxmlformats.org/package/2006/relationships"><Relationship Id="rId1" Target="../media/image3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4.xml" Type="http://schemas.openxmlformats.org/officeDocument/2006/relationships/notesSlide"/></Relationships>
</file>

<file path=ppt/slides/_rels/slide35.xml.rels><?xml version="1.0" encoding="UTF-8" standalone="yes"?>
<Relationships xmlns="http://schemas.openxmlformats.org/package/2006/relationships"><Relationship Id="rId1" Target="../media/image3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5.xml" Type="http://schemas.openxmlformats.org/officeDocument/2006/relationships/notesSlide"/></Relationships>
</file>

<file path=ppt/slides/_rels/slide36.xml.rels><?xml version="1.0" encoding="UTF-8" standalone="yes"?>
<Relationships xmlns="http://schemas.openxmlformats.org/package/2006/relationships"><Relationship Id="rId1" Target="../media/image3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6.xml" Type="http://schemas.openxmlformats.org/officeDocument/2006/relationships/notesSlide"/></Relationships>
</file>

<file path=ppt/slides/_rels/slide37.xml.rels><?xml version="1.0" encoding="UTF-8" standalone="yes"?>
<Relationships xmlns="http://schemas.openxmlformats.org/package/2006/relationships"><Relationship Id="rId1" Target="../media/image3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7.xml" Type="http://schemas.openxmlformats.org/officeDocument/2006/relationships/notesSlide"/></Relationships>
</file>

<file path=ppt/slides/_rels/slide38.xml.rels><?xml version="1.0" encoding="UTF-8" standalone="yes"?>
<Relationships xmlns="http://schemas.openxmlformats.org/package/2006/relationships"><Relationship Id="rId1" Target="../media/image3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8.xml" Type="http://schemas.openxmlformats.org/officeDocument/2006/relationships/notesSlide"/></Relationships>
</file>

<file path=ppt/slides/_rels/slide39.xml.rels><?xml version="1.0" encoding="UTF-8" standalone="yes"?>
<Relationships xmlns="http://schemas.openxmlformats.org/package/2006/relationships"><Relationship Id="rId1" Target="../media/image3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9.xml" Type="http://schemas.openxmlformats.org/officeDocument/2006/relationships/notesSlide"/></Relationships>
</file>

<file path=ppt/slides/_rels/slide4.xml.rels><?xml version="1.0" encoding="UTF-8" standalone="yes"?>
<Relationships xmlns="http://schemas.openxmlformats.org/package/2006/relationships"><Relationship Id="rId1" Target="../media/image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.xml" Type="http://schemas.openxmlformats.org/officeDocument/2006/relationships/notesSlide"/></Relationships>
</file>

<file path=ppt/slides/_rels/slide40.xml.rels><?xml version="1.0" encoding="UTF-8" standalone="yes"?>
<Relationships xmlns="http://schemas.openxmlformats.org/package/2006/relationships"><Relationship Id="rId1" Target="../media/image4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0.xml" Type="http://schemas.openxmlformats.org/officeDocument/2006/relationships/notesSlide"/></Relationships>
</file>

<file path=ppt/slides/_rels/slide41.xml.rels><?xml version="1.0" encoding="UTF-8" standalone="yes"?>
<Relationships xmlns="http://schemas.openxmlformats.org/package/2006/relationships"><Relationship Id="rId1" Target="../media/image4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1.xml" Type="http://schemas.openxmlformats.org/officeDocument/2006/relationships/notesSlide"/></Relationships>
</file>

<file path=ppt/slides/_rels/slide42.xml.rels><?xml version="1.0" encoding="UTF-8" standalone="yes"?>
<Relationships xmlns="http://schemas.openxmlformats.org/package/2006/relationships"><Relationship Id="rId1" Target="../media/image4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2.xml" Type="http://schemas.openxmlformats.org/officeDocument/2006/relationships/notesSlide"/></Relationships>
</file>

<file path=ppt/slides/_rels/slide43.xml.rels><?xml version="1.0" encoding="UTF-8" standalone="yes"?>
<Relationships xmlns="http://schemas.openxmlformats.org/package/2006/relationships"><Relationship Id="rId1" Target="../media/image4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3.xml" Type="http://schemas.openxmlformats.org/officeDocument/2006/relationships/notesSlide"/></Relationships>
</file>

<file path=ppt/slides/_rels/slide44.xml.rels><?xml version="1.0" encoding="UTF-8" standalone="yes"?>
<Relationships xmlns="http://schemas.openxmlformats.org/package/2006/relationships"><Relationship Id="rId1" Target="../media/image4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4.xml" Type="http://schemas.openxmlformats.org/officeDocument/2006/relationships/notesSlide"/></Relationships>
</file>

<file path=ppt/slides/_rels/slide45.xml.rels><?xml version="1.0" encoding="UTF-8" standalone="yes"?>
<Relationships xmlns="http://schemas.openxmlformats.org/package/2006/relationships"><Relationship Id="rId1" Target="../media/image4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5.xml" Type="http://schemas.openxmlformats.org/officeDocument/2006/relationships/notesSlide"/></Relationships>
</file>

<file path=ppt/slides/_rels/slide46.xml.rels><?xml version="1.0" encoding="UTF-8" standalone="yes"?>
<Relationships xmlns="http://schemas.openxmlformats.org/package/2006/relationships"><Relationship Id="rId1" Target="../media/image4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6.xml" Type="http://schemas.openxmlformats.org/officeDocument/2006/relationships/notesSlide"/></Relationships>
</file>

<file path=ppt/slides/_rels/slide47.xml.rels><?xml version="1.0" encoding="UTF-8" standalone="yes"?>
<Relationships xmlns="http://schemas.openxmlformats.org/package/2006/relationships"><Relationship Id="rId1" Target="../media/image4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7.xml" Type="http://schemas.openxmlformats.org/officeDocument/2006/relationships/notesSlide"/></Relationships>
</file>

<file path=ppt/slides/_rels/slide48.xml.rels><?xml version="1.0" encoding="UTF-8" standalone="yes"?>
<Relationships xmlns="http://schemas.openxmlformats.org/package/2006/relationships"><Relationship Id="rId1" Target="../media/image4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8.xml" Type="http://schemas.openxmlformats.org/officeDocument/2006/relationships/notesSlide"/></Relationships>
</file>

<file path=ppt/slides/_rels/slide49.xml.rels><?xml version="1.0" encoding="UTF-8" standalone="yes"?>
<Relationships xmlns="http://schemas.openxmlformats.org/package/2006/relationships"><Relationship Id="rId1" Target="../media/image4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9.xml" Type="http://schemas.openxmlformats.org/officeDocument/2006/relationships/notesSlide"/></Relationships>
</file>

<file path=ppt/slides/_rels/slide5.xml.rels><?xml version="1.0" encoding="UTF-8" standalone="yes"?>
<Relationships xmlns="http://schemas.openxmlformats.org/package/2006/relationships"><Relationship Id="rId1" Target="../media/image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5.xml" Type="http://schemas.openxmlformats.org/officeDocument/2006/relationships/notesSlide"/></Relationships>
</file>

<file path=ppt/slides/_rels/slide50.xml.rels><?xml version="1.0" encoding="UTF-8" standalone="yes"?>
<Relationships xmlns="http://schemas.openxmlformats.org/package/2006/relationships"><Relationship Id="rId1" Target="../media/image5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50.xml" Type="http://schemas.openxmlformats.org/officeDocument/2006/relationships/notesSlide"/></Relationships>
</file>

<file path=ppt/slides/_rels/slide51.xml.rels><?xml version="1.0" encoding="UTF-8" standalone="yes"?>
<Relationships xmlns="http://schemas.openxmlformats.org/package/2006/relationships"><Relationship Id="rId1" Target="../media/image5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51.xml" Type="http://schemas.openxmlformats.org/officeDocument/2006/relationships/notesSlide"/></Relationships>
</file>

<file path=ppt/slides/_rels/slide52.xml.rels><?xml version="1.0" encoding="UTF-8" standalone="yes"?>
<Relationships xmlns="http://schemas.openxmlformats.org/package/2006/relationships"><Relationship Id="rId1" Target="../media/image5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52.xml" Type="http://schemas.openxmlformats.org/officeDocument/2006/relationships/notesSlide"/></Relationships>
</file>

<file path=ppt/slides/_rels/slide53.xml.rels><?xml version="1.0" encoding="UTF-8" standalone="yes"?>
<Relationships xmlns="http://schemas.openxmlformats.org/package/2006/relationships"><Relationship Id="rId1" Target="../media/image5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53.xml" Type="http://schemas.openxmlformats.org/officeDocument/2006/relationships/notesSlide"/></Relationships>
</file>

<file path=ppt/slides/_rels/slide6.xml.rels><?xml version="1.0" encoding="UTF-8" standalone="yes"?>
<Relationships xmlns="http://schemas.openxmlformats.org/package/2006/relationships"><Relationship Id="rId1" Target="../media/image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6.xml" Type="http://schemas.openxmlformats.org/officeDocument/2006/relationships/notesSlide"/></Relationships>
</file>

<file path=ppt/slides/_rels/slide7.xml.rels><?xml version="1.0" encoding="UTF-8" standalone="yes"?>
<Relationships xmlns="http://schemas.openxmlformats.org/package/2006/relationships"><Relationship Id="rId1" Target="../media/image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7.xml" Type="http://schemas.openxmlformats.org/officeDocument/2006/relationships/notesSlide"/></Relationships>
</file>

<file path=ppt/slides/_rels/slide8.xml.rels><?xml version="1.0" encoding="UTF-8" standalone="yes"?>
<Relationships xmlns="http://schemas.openxmlformats.org/package/2006/relationships"><Relationship Id="rId1" Target="../media/image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8.xml" Type="http://schemas.openxmlformats.org/officeDocument/2006/relationships/notesSlide"/></Relationships>
</file>

<file path=ppt/slides/_rels/slide9.xml.rels><?xml version="1.0" encoding="UTF-8" standalone="yes"?>
<Relationships xmlns="http://schemas.openxmlformats.org/package/2006/relationships"><Relationship Id="rId1" Target="../media/image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</PresentationFormat>
  <Paragraphs>0</Paragraphs>
  <Slides>53</Slides>
  <Notes>53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2021-08-03T07:59:51.405Z</dcterms:created>
  <dcterms:modified xsi:type="dcterms:W3CDTF">2021-08-03T07:59:51.405Z</dcterms:modified>
</cp:coreProperties>
</file>