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41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arget="slides/slide34.xml" Type="http://schemas.openxmlformats.org/officeDocument/2006/relationships/slide"/>  <Relationship Id="rId36" Target="slides/slide35.xml" Type="http://schemas.openxmlformats.org/officeDocument/2006/relationships/slide"/>  <Relationship Id="rId37" Type="http://schemas.openxmlformats.org/officeDocument/2006/relationships/presProps" Target="presProps.xml"/>  <Relationship Id="rId38" Type="http://schemas.openxmlformats.org/officeDocument/2006/relationships/viewProps" Target="viewProps.xml"/>  <Relationship Id="rId39" Type="http://schemas.openxmlformats.org/officeDocument/2006/relationships/theme" Target="theme/theme1.xml"/>  <Relationship Id="rId40" Type="http://schemas.openxmlformats.org/officeDocument/2006/relationships/tableStyles" Target="tableStyles.xml"/>  <Relationship Id="rId41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2021-08-03T08:30:59.676Z</dcterms:created>
  <dcterms:modified xsi:type="dcterms:W3CDTF">2021-08-03T08:30:59.676Z</dcterms:modified>
</cp:coreProperties>
</file>