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7" r:id="rId3"/>
  </p:sldMasterIdLst>
  <p:sldIdLst>
    <p:sldId id="256" r:id="rId4"/>
    <p:sldId id="264" r:id="rId5"/>
    <p:sldId id="266" r:id="rId6"/>
    <p:sldId id="267" r:id="rId7"/>
    <p:sldId id="268" r:id="rId8"/>
    <p:sldId id="263" r:id="rId9"/>
    <p:sldId id="265" r:id="rId10"/>
    <p:sldId id="262" r:id="rId11"/>
    <p:sldId id="257" r:id="rId12"/>
    <p:sldId id="258" r:id="rId13"/>
    <p:sldId id="260" r:id="rId14"/>
    <p:sldId id="259" r:id="rId15"/>
    <p:sldId id="261" r:id="rId16"/>
    <p:sldId id="269" r:id="rId17"/>
    <p:sldId id="271" r:id="rId18"/>
    <p:sldId id="272" r:id="rId19"/>
    <p:sldId id="273" r:id="rId20"/>
    <p:sldId id="270"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4" autoAdjust="0"/>
    <p:restoredTop sz="94640"/>
  </p:normalViewPr>
  <p:slideViewPr>
    <p:cSldViewPr>
      <p:cViewPr varScale="1">
        <p:scale>
          <a:sx n="87" d="100"/>
          <a:sy n="87" d="100"/>
        </p:scale>
        <p:origin x="2104"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idx="1"/>
          </p:nvPr>
        </p:nvSpPr>
        <p:spPr/>
        <p:txBody>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lvl1pPr>
              <a:defRPr/>
            </a:lvl1pPr>
          </a:lstStyle>
          <a:p>
            <a:pPr>
              <a:defRPr/>
            </a:pPr>
            <a:fld id="{1F1F4004-CC94-4FFD-96D6-7A6009DD33A4}"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E426F0-6AD0-4480-8640-BD1C204FAB87}"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694911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4" name="Date Placeholder 3"/>
          <p:cNvSpPr>
            <a:spLocks noGrp="1"/>
          </p:cNvSpPr>
          <p:nvPr>
            <p:ph type="dt" sz="half" idx="10"/>
          </p:nvPr>
        </p:nvSpPr>
        <p:spPr/>
        <p:txBody>
          <a:bodyPr/>
          <a:lstStyle>
            <a:lvl1pPr>
              <a:defRPr/>
            </a:lvl1pPr>
          </a:lstStyle>
          <a:p>
            <a:pPr>
              <a:defRPr/>
            </a:pPr>
            <a:fld id="{5E6DE6C2-ECBB-4270-B85E-B08FB8FBF7B6}"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579E3B1-1CE1-4A04-94A2-60EB162A5527}"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4267406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uk-UA"/>
              <a:t>Зразок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3"/>
          <p:cNvSpPr>
            <a:spLocks noGrp="1"/>
          </p:cNvSpPr>
          <p:nvPr>
            <p:ph type="dt" sz="half" idx="10"/>
          </p:nvPr>
        </p:nvSpPr>
        <p:spPr/>
        <p:txBody>
          <a:bodyPr/>
          <a:lstStyle>
            <a:lvl1pPr>
              <a:defRPr/>
            </a:lvl1pPr>
          </a:lstStyle>
          <a:p>
            <a:pPr>
              <a:defRPr/>
            </a:pPr>
            <a:fld id="{77395AC7-CB8E-40F5-B10E-8C261727A97D}" type="datetimeFigureOut">
              <a:rPr lang="uk-UA">
                <a:solidFill>
                  <a:prstClr val="black">
                    <a:tint val="75000"/>
                  </a:prstClr>
                </a:solidFill>
              </a:rPr>
              <a:pPr>
                <a:defRPr/>
              </a:pPr>
              <a:t>27.09.21</a:t>
            </a:fld>
            <a:endParaRPr lang="uk-U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A12A87A-FB47-4CF6-A250-0172E84AAD6E}"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770697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uk-UA"/>
              <a:t>Зразок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Зразок тексту</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Зразок тексту</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lvl1pPr>
              <a:defRPr/>
            </a:lvl1pPr>
          </a:lstStyle>
          <a:p>
            <a:pPr>
              <a:defRPr/>
            </a:pPr>
            <a:fld id="{24D6DBA1-75BA-442A-8148-AA3A1CEDAAAB}" type="datetimeFigureOut">
              <a:rPr lang="uk-UA">
                <a:solidFill>
                  <a:prstClr val="black">
                    <a:tint val="75000"/>
                  </a:prstClr>
                </a:solidFill>
              </a:rPr>
              <a:pPr>
                <a:defRPr/>
              </a:pPr>
              <a:t>27.09.21</a:t>
            </a:fld>
            <a:endParaRPr lang="uk-UA">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E8860AE0-5994-46B0-A164-0615F4743F08}"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569751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uk-UA"/>
              <a:t>Зразок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E5C780AE-A284-4F14-9CAF-EA176AF35E45}" type="datetimeFigureOut">
              <a:rPr lang="uk-UA">
                <a:solidFill>
                  <a:prstClr val="black">
                    <a:tint val="75000"/>
                  </a:prstClr>
                </a:solidFill>
              </a:rPr>
              <a:pPr>
                <a:defRPr/>
              </a:pPr>
              <a:t>27.09.21</a:t>
            </a:fld>
            <a:endParaRPr lang="uk-UA">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BE7B6958-87BD-4449-9424-B114639D0A0E}"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011998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7F10B82-9004-4D77-8232-3B781AAE873F}" type="datetimeFigureOut">
              <a:rPr lang="uk-UA">
                <a:solidFill>
                  <a:prstClr val="black">
                    <a:tint val="75000"/>
                  </a:prstClr>
                </a:solidFill>
              </a:rPr>
              <a:pPr>
                <a:defRPr/>
              </a:pPr>
              <a:t>27.09.21</a:t>
            </a:fld>
            <a:endParaRPr lang="uk-UA">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3A721EA-F215-4EF3-A741-B7BB0683B6EE}"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71424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uk-UA"/>
              <a:t>Зразок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uk-UA"/>
              <a:t>Зразок тексту</a:t>
            </a:r>
          </a:p>
        </p:txBody>
      </p:sp>
      <p:sp>
        <p:nvSpPr>
          <p:cNvPr id="5" name="Date Placeholder 3"/>
          <p:cNvSpPr>
            <a:spLocks noGrp="1"/>
          </p:cNvSpPr>
          <p:nvPr>
            <p:ph type="dt" sz="half" idx="10"/>
          </p:nvPr>
        </p:nvSpPr>
        <p:spPr/>
        <p:txBody>
          <a:bodyPr/>
          <a:lstStyle>
            <a:lvl1pPr>
              <a:defRPr/>
            </a:lvl1pPr>
          </a:lstStyle>
          <a:p>
            <a:pPr>
              <a:defRPr/>
            </a:pPr>
            <a:fld id="{06E26887-1BE2-423E-82FC-2E2BF9139D28}" type="datetimeFigureOut">
              <a:rPr lang="uk-UA">
                <a:solidFill>
                  <a:prstClr val="black">
                    <a:tint val="75000"/>
                  </a:prstClr>
                </a:solidFill>
              </a:rPr>
              <a:pPr>
                <a:defRPr/>
              </a:pPr>
              <a:t>27.09.21</a:t>
            </a:fld>
            <a:endParaRPr lang="uk-U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5DB17DE-781D-443B-927F-A353F0093883}"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628862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noProof="0"/>
              <a:t>Клацніть піктограму, щоб додати зображення</a:t>
            </a:r>
            <a:endParaRPr lang="en-US" noProof="0"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Зразок тексту</a:t>
            </a:r>
          </a:p>
        </p:txBody>
      </p:sp>
      <p:sp>
        <p:nvSpPr>
          <p:cNvPr id="5" name="Date Placeholder 3"/>
          <p:cNvSpPr>
            <a:spLocks noGrp="1"/>
          </p:cNvSpPr>
          <p:nvPr>
            <p:ph type="dt" sz="half" idx="10"/>
          </p:nvPr>
        </p:nvSpPr>
        <p:spPr/>
        <p:txBody>
          <a:bodyPr/>
          <a:lstStyle>
            <a:lvl1pPr>
              <a:defRPr/>
            </a:lvl1pPr>
          </a:lstStyle>
          <a:p>
            <a:pPr>
              <a:defRPr/>
            </a:pPr>
            <a:fld id="{28009E25-5639-40B7-BCBB-CAE95D2A550E}" type="datetimeFigureOut">
              <a:rPr lang="uk-UA">
                <a:solidFill>
                  <a:prstClr val="black">
                    <a:tint val="75000"/>
                  </a:prstClr>
                </a:solidFill>
              </a:rPr>
              <a:pPr>
                <a:defRPr/>
              </a:pPr>
              <a:t>27.09.21</a:t>
            </a:fld>
            <a:endParaRPr lang="uk-U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1BF72F7-3D68-4418-9829-51CE203A2281}"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574098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uk-UA"/>
              <a:t>Зразок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4" name="Date Placeholder 3"/>
          <p:cNvSpPr>
            <a:spLocks noGrp="1"/>
          </p:cNvSpPr>
          <p:nvPr>
            <p:ph type="dt" sz="half" idx="10"/>
          </p:nvPr>
        </p:nvSpPr>
        <p:spPr/>
        <p:txBody>
          <a:bodyPr/>
          <a:lstStyle>
            <a:lvl1pPr>
              <a:defRPr/>
            </a:lvl1pPr>
          </a:lstStyle>
          <a:p>
            <a:pPr>
              <a:defRPr/>
            </a:pPr>
            <a:fld id="{A7C6046F-6B4E-4043-AB14-41FE7DD66E2B}"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6EDB13A-9A1F-4046-8037-66D1A6BFAD82}"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224177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5" name="TextBox 23"/>
          <p:cNvSpPr txBox="1"/>
          <p:nvPr/>
        </p:nvSpPr>
        <p:spPr>
          <a:xfrm>
            <a:off x="482600" y="790575"/>
            <a:ext cx="457200" cy="584200"/>
          </a:xfrm>
          <a:prstGeom prst="rect">
            <a:avLst/>
          </a:prstGeom>
        </p:spPr>
        <p:txBody>
          <a:bodyPr anchor="ctr"/>
          <a:lstStyle/>
          <a:p>
            <a:pPr>
              <a:defRPr/>
            </a:pPr>
            <a:r>
              <a:rPr lang="en-US" sz="8000" dirty="0">
                <a:ln w="3175" cmpd="sng">
                  <a:noFill/>
                </a:ln>
                <a:solidFill>
                  <a:srgbClr val="90C226">
                    <a:lumMod val="60000"/>
                    <a:lumOff val="40000"/>
                  </a:srgbClr>
                </a:solidFill>
                <a:latin typeface="Arial"/>
              </a:rPr>
              <a:t>“</a:t>
            </a:r>
          </a:p>
        </p:txBody>
      </p:sp>
      <p:sp>
        <p:nvSpPr>
          <p:cNvPr id="6" name="TextBox 24"/>
          <p:cNvSpPr txBox="1"/>
          <p:nvPr/>
        </p:nvSpPr>
        <p:spPr>
          <a:xfrm>
            <a:off x="6748463" y="2886075"/>
            <a:ext cx="457200" cy="585788"/>
          </a:xfrm>
          <a:prstGeom prst="rect">
            <a:avLst/>
          </a:prstGeom>
        </p:spPr>
        <p:txBody>
          <a:bodyPr anchor="ctr"/>
          <a:lstStyle/>
          <a:p>
            <a:pPr>
              <a:defRPr/>
            </a:pPr>
            <a:r>
              <a:rPr lang="en-US" sz="8000" dirty="0">
                <a:ln w="3175" cmpd="sng">
                  <a:noFill/>
                </a:ln>
                <a:solidFill>
                  <a:srgbClr val="90C226">
                    <a:lumMod val="60000"/>
                    <a:lumOff val="40000"/>
                  </a:srgbClr>
                </a:solidFill>
                <a:latin typeface="Aria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uk-UA"/>
              <a:t>Зразок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Зразок тексту</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7" name="Date Placeholder 3"/>
          <p:cNvSpPr>
            <a:spLocks noGrp="1"/>
          </p:cNvSpPr>
          <p:nvPr>
            <p:ph type="dt" sz="half" idx="14"/>
          </p:nvPr>
        </p:nvSpPr>
        <p:spPr/>
        <p:txBody>
          <a:bodyPr/>
          <a:lstStyle>
            <a:lvl1pPr>
              <a:defRPr/>
            </a:lvl1pPr>
          </a:lstStyle>
          <a:p>
            <a:pPr>
              <a:defRPr/>
            </a:pPr>
            <a:fld id="{E8916DBF-C82E-4E8B-B6D1-29F5D2FAAD7E}" type="datetimeFigureOut">
              <a:rPr lang="uk-UA">
                <a:solidFill>
                  <a:prstClr val="black">
                    <a:tint val="75000"/>
                  </a:prstClr>
                </a:solidFill>
              </a:rPr>
              <a:pPr>
                <a:defRPr/>
              </a:pPr>
              <a:t>27.09.21</a:t>
            </a:fld>
            <a:endParaRPr lang="uk-UA">
              <a:solidFill>
                <a:prstClr val="black">
                  <a:tint val="75000"/>
                </a:prstClr>
              </a:solidFill>
            </a:endParaRPr>
          </a:p>
        </p:txBody>
      </p:sp>
      <p:sp>
        <p:nvSpPr>
          <p:cNvPr id="8" name="Footer Placeholder 4"/>
          <p:cNvSpPr>
            <a:spLocks noGrp="1"/>
          </p:cNvSpPr>
          <p:nvPr>
            <p:ph type="ftr" sz="quarter" idx="15"/>
          </p:nvPr>
        </p:nvSpPr>
        <p:spPr/>
        <p:txBody>
          <a:bodyPr/>
          <a:lstStyle>
            <a:lvl1pPr>
              <a:defRPr/>
            </a:lvl1pPr>
          </a:lstStyle>
          <a:p>
            <a:pPr>
              <a:defRPr/>
            </a:pPr>
            <a:endParaRPr lang="uk-UA">
              <a:solidFill>
                <a:prstClr val="black">
                  <a:tint val="75000"/>
                </a:prstClr>
              </a:solidFill>
            </a:endParaRPr>
          </a:p>
        </p:txBody>
      </p:sp>
      <p:sp>
        <p:nvSpPr>
          <p:cNvPr id="9" name="Slide Number Placeholder 5"/>
          <p:cNvSpPr>
            <a:spLocks noGrp="1"/>
          </p:cNvSpPr>
          <p:nvPr>
            <p:ph type="sldNum" sz="quarter" idx="16"/>
          </p:nvPr>
        </p:nvSpPr>
        <p:spPr/>
        <p:txBody>
          <a:bodyPr/>
          <a:lstStyle>
            <a:lvl1pPr>
              <a:defRPr/>
            </a:lvl1pPr>
          </a:lstStyle>
          <a:p>
            <a:pPr>
              <a:defRPr/>
            </a:pPr>
            <a:fld id="{941C1D11-99B7-4847-9B9B-C90DE2EDCF6A}"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909385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uk-UA"/>
              <a:t>Зразок заголовка</a:t>
            </a:r>
            <a:endParaRPr lang="en-US" dirty="0"/>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4" name="Date Placeholder 3"/>
          <p:cNvSpPr>
            <a:spLocks noGrp="1"/>
          </p:cNvSpPr>
          <p:nvPr>
            <p:ph type="dt" sz="half" idx="10"/>
          </p:nvPr>
        </p:nvSpPr>
        <p:spPr/>
        <p:txBody>
          <a:bodyPr/>
          <a:lstStyle>
            <a:lvl1pPr>
              <a:defRPr/>
            </a:lvl1pPr>
          </a:lstStyle>
          <a:p>
            <a:pPr>
              <a:defRPr/>
            </a:pPr>
            <a:fld id="{862DF728-9219-4DEF-B913-8FF0D4E69E5B}"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7914563-F925-4D1F-A7C5-876B70C79C01}"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5494870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5" name="TextBox 23"/>
          <p:cNvSpPr txBox="1"/>
          <p:nvPr/>
        </p:nvSpPr>
        <p:spPr>
          <a:xfrm>
            <a:off x="482600" y="790575"/>
            <a:ext cx="457200" cy="584200"/>
          </a:xfrm>
          <a:prstGeom prst="rect">
            <a:avLst/>
          </a:prstGeom>
        </p:spPr>
        <p:txBody>
          <a:bodyPr anchor="ctr"/>
          <a:lstStyle/>
          <a:p>
            <a:pPr>
              <a:defRPr/>
            </a:pPr>
            <a:r>
              <a:rPr lang="en-US" sz="8000" dirty="0">
                <a:ln w="3175" cmpd="sng">
                  <a:noFill/>
                </a:ln>
                <a:solidFill>
                  <a:srgbClr val="90C226">
                    <a:lumMod val="60000"/>
                    <a:lumOff val="40000"/>
                  </a:srgbClr>
                </a:solidFill>
                <a:latin typeface="Arial"/>
              </a:rPr>
              <a:t>“</a:t>
            </a:r>
          </a:p>
        </p:txBody>
      </p:sp>
      <p:sp>
        <p:nvSpPr>
          <p:cNvPr id="6" name="TextBox 24"/>
          <p:cNvSpPr txBox="1"/>
          <p:nvPr/>
        </p:nvSpPr>
        <p:spPr>
          <a:xfrm>
            <a:off x="6748463" y="2886075"/>
            <a:ext cx="457200" cy="585788"/>
          </a:xfrm>
          <a:prstGeom prst="rect">
            <a:avLst/>
          </a:prstGeom>
        </p:spPr>
        <p:txBody>
          <a:bodyPr anchor="ctr"/>
          <a:lstStyle/>
          <a:p>
            <a:pPr>
              <a:defRPr/>
            </a:pPr>
            <a:r>
              <a:rPr lang="en-US" sz="8000" dirty="0">
                <a:ln w="3175" cmpd="sng">
                  <a:noFill/>
                </a:ln>
                <a:solidFill>
                  <a:srgbClr val="90C226">
                    <a:lumMod val="60000"/>
                    <a:lumOff val="40000"/>
                  </a:srgbClr>
                </a:solidFill>
                <a:latin typeface="Aria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uk-UA"/>
              <a:t>Зразок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Зразок тексту</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7" name="Date Placeholder 3"/>
          <p:cNvSpPr>
            <a:spLocks noGrp="1"/>
          </p:cNvSpPr>
          <p:nvPr>
            <p:ph type="dt" sz="half" idx="14"/>
          </p:nvPr>
        </p:nvSpPr>
        <p:spPr/>
        <p:txBody>
          <a:bodyPr/>
          <a:lstStyle>
            <a:lvl1pPr>
              <a:defRPr/>
            </a:lvl1pPr>
          </a:lstStyle>
          <a:p>
            <a:pPr>
              <a:defRPr/>
            </a:pPr>
            <a:fld id="{AB2C6804-CAC5-4A4F-8352-E7895111AFF1}" type="datetimeFigureOut">
              <a:rPr lang="uk-UA">
                <a:solidFill>
                  <a:prstClr val="black">
                    <a:tint val="75000"/>
                  </a:prstClr>
                </a:solidFill>
              </a:rPr>
              <a:pPr>
                <a:defRPr/>
              </a:pPr>
              <a:t>27.09.21</a:t>
            </a:fld>
            <a:endParaRPr lang="uk-UA">
              <a:solidFill>
                <a:prstClr val="black">
                  <a:tint val="75000"/>
                </a:prstClr>
              </a:solidFill>
            </a:endParaRPr>
          </a:p>
        </p:txBody>
      </p:sp>
      <p:sp>
        <p:nvSpPr>
          <p:cNvPr id="8" name="Footer Placeholder 4"/>
          <p:cNvSpPr>
            <a:spLocks noGrp="1"/>
          </p:cNvSpPr>
          <p:nvPr>
            <p:ph type="ftr" sz="quarter" idx="15"/>
          </p:nvPr>
        </p:nvSpPr>
        <p:spPr/>
        <p:txBody>
          <a:bodyPr/>
          <a:lstStyle>
            <a:lvl1pPr>
              <a:defRPr/>
            </a:lvl1pPr>
          </a:lstStyle>
          <a:p>
            <a:pPr>
              <a:defRPr/>
            </a:pPr>
            <a:endParaRPr lang="uk-UA">
              <a:solidFill>
                <a:prstClr val="black">
                  <a:tint val="75000"/>
                </a:prstClr>
              </a:solidFill>
            </a:endParaRPr>
          </a:p>
        </p:txBody>
      </p:sp>
      <p:sp>
        <p:nvSpPr>
          <p:cNvPr id="9" name="Slide Number Placeholder 5"/>
          <p:cNvSpPr>
            <a:spLocks noGrp="1"/>
          </p:cNvSpPr>
          <p:nvPr>
            <p:ph type="sldNum" sz="quarter" idx="16"/>
          </p:nvPr>
        </p:nvSpPr>
        <p:spPr/>
        <p:txBody>
          <a:bodyPr/>
          <a:lstStyle>
            <a:lvl1pPr>
              <a:defRPr/>
            </a:lvl1pPr>
          </a:lstStyle>
          <a:p>
            <a:pPr>
              <a:defRPr/>
            </a:pPr>
            <a:fld id="{136DEBC9-F9C3-45B4-BD00-E5BE2E8CFB35}"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7130152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uk-UA"/>
              <a:t>Зразок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Зразок тексту</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5" name="Date Placeholder 3"/>
          <p:cNvSpPr>
            <a:spLocks noGrp="1"/>
          </p:cNvSpPr>
          <p:nvPr>
            <p:ph type="dt" sz="half" idx="14"/>
          </p:nvPr>
        </p:nvSpPr>
        <p:spPr/>
        <p:txBody>
          <a:bodyPr/>
          <a:lstStyle>
            <a:lvl1pPr>
              <a:defRPr/>
            </a:lvl1pPr>
          </a:lstStyle>
          <a:p>
            <a:pPr>
              <a:defRPr/>
            </a:pPr>
            <a:fld id="{00E54534-5223-4826-A921-28D2DBF96633}" type="datetimeFigureOut">
              <a:rPr lang="uk-UA">
                <a:solidFill>
                  <a:prstClr val="black">
                    <a:tint val="75000"/>
                  </a:prstClr>
                </a:solidFill>
              </a:rPr>
              <a:pPr>
                <a:defRPr/>
              </a:pPr>
              <a:t>27.09.21</a:t>
            </a:fld>
            <a:endParaRPr lang="uk-UA">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uk-UA">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BC99F884-22E4-4372-856A-294934AAF03E}"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1405809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lvl1pPr>
              <a:defRPr/>
            </a:lvl1pPr>
          </a:lstStyle>
          <a:p>
            <a:pPr>
              <a:defRPr/>
            </a:pPr>
            <a:fld id="{427762C4-5658-4F1D-B773-58DB26817E42}"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6FEBCD7-C9F6-45D9-B157-6E4587B06EE1}"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42728534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uk-UA"/>
              <a:t>Зразок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lvl1pPr>
              <a:defRPr/>
            </a:lvl1pPr>
          </a:lstStyle>
          <a:p>
            <a:pPr>
              <a:defRPr/>
            </a:pPr>
            <a:fld id="{E4581DF2-20B1-4346-A496-40D627725E72}"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A8B52E6-CF5A-4931-8FD0-239C8C101503}"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23995333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609600"/>
            <a:ext cx="6348413" cy="5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3" name="Date Placeholder 3"/>
          <p:cNvSpPr>
            <a:spLocks noGrp="1"/>
          </p:cNvSpPr>
          <p:nvPr>
            <p:ph type="dt" sz="half" idx="10"/>
          </p:nvPr>
        </p:nvSpPr>
        <p:spPr/>
        <p:txBody>
          <a:bodyPr/>
          <a:lstStyle>
            <a:lvl1pPr>
              <a:defRPr/>
            </a:lvl1pPr>
          </a:lstStyle>
          <a:p>
            <a:pPr>
              <a:defRPr/>
            </a:pPr>
            <a:fld id="{7A72E564-AD80-4C51-9E7B-86F813CA192C}" type="datetimeFigureOut">
              <a:rPr lang="uk-UA">
                <a:solidFill>
                  <a:prstClr val="black">
                    <a:tint val="75000"/>
                  </a:prstClr>
                </a:solidFill>
              </a:rPr>
              <a:pPr>
                <a:defRPr/>
              </a:pPr>
              <a:t>27.09.21</a:t>
            </a:fld>
            <a:endParaRPr lang="uk-UA">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25F00FB-B702-40F3-8CC8-A4E48A7BD5F2}"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24828841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idx="1"/>
          </p:nvPr>
        </p:nvSpPr>
        <p:spPr/>
        <p:txBody>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lvl1pPr>
              <a:defRPr/>
            </a:lvl1pPr>
          </a:lstStyle>
          <a:p>
            <a:pPr>
              <a:defRPr/>
            </a:pPr>
            <a:fld id="{1F1F4004-CC94-4FFD-96D6-7A6009DD33A4}"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E426F0-6AD0-4480-8640-BD1C204FAB87}"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5927039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4" name="Date Placeholder 3"/>
          <p:cNvSpPr>
            <a:spLocks noGrp="1"/>
          </p:cNvSpPr>
          <p:nvPr>
            <p:ph type="dt" sz="half" idx="10"/>
          </p:nvPr>
        </p:nvSpPr>
        <p:spPr/>
        <p:txBody>
          <a:bodyPr/>
          <a:lstStyle>
            <a:lvl1pPr>
              <a:defRPr/>
            </a:lvl1pPr>
          </a:lstStyle>
          <a:p>
            <a:pPr>
              <a:defRPr/>
            </a:pPr>
            <a:fld id="{5E6DE6C2-ECBB-4270-B85E-B08FB8FBF7B6}"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579E3B1-1CE1-4A04-94A2-60EB162A5527}"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22004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uk-UA"/>
              <a:t>Зразок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3"/>
          <p:cNvSpPr>
            <a:spLocks noGrp="1"/>
          </p:cNvSpPr>
          <p:nvPr>
            <p:ph type="dt" sz="half" idx="10"/>
          </p:nvPr>
        </p:nvSpPr>
        <p:spPr/>
        <p:txBody>
          <a:bodyPr/>
          <a:lstStyle>
            <a:lvl1pPr>
              <a:defRPr/>
            </a:lvl1pPr>
          </a:lstStyle>
          <a:p>
            <a:pPr>
              <a:defRPr/>
            </a:pPr>
            <a:fld id="{77395AC7-CB8E-40F5-B10E-8C261727A97D}" type="datetimeFigureOut">
              <a:rPr lang="uk-UA">
                <a:solidFill>
                  <a:prstClr val="black">
                    <a:tint val="75000"/>
                  </a:prstClr>
                </a:solidFill>
              </a:rPr>
              <a:pPr>
                <a:defRPr/>
              </a:pPr>
              <a:t>27.09.21</a:t>
            </a:fld>
            <a:endParaRPr lang="uk-U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A12A87A-FB47-4CF6-A250-0172E84AAD6E}"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0611217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uk-UA"/>
              <a:t>Зразок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Зразок тексту</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Зразок тексту</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lvl1pPr>
              <a:defRPr/>
            </a:lvl1pPr>
          </a:lstStyle>
          <a:p>
            <a:pPr>
              <a:defRPr/>
            </a:pPr>
            <a:fld id="{24D6DBA1-75BA-442A-8148-AA3A1CEDAAAB}" type="datetimeFigureOut">
              <a:rPr lang="uk-UA">
                <a:solidFill>
                  <a:prstClr val="black">
                    <a:tint val="75000"/>
                  </a:prstClr>
                </a:solidFill>
              </a:rPr>
              <a:pPr>
                <a:defRPr/>
              </a:pPr>
              <a:t>27.09.21</a:t>
            </a:fld>
            <a:endParaRPr lang="uk-UA">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E8860AE0-5994-46B0-A164-0615F4743F08}"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3526469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uk-UA"/>
              <a:t>Зразок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E5C780AE-A284-4F14-9CAF-EA176AF35E45}" type="datetimeFigureOut">
              <a:rPr lang="uk-UA">
                <a:solidFill>
                  <a:prstClr val="black">
                    <a:tint val="75000"/>
                  </a:prstClr>
                </a:solidFill>
              </a:rPr>
              <a:pPr>
                <a:defRPr/>
              </a:pPr>
              <a:t>27.09.21</a:t>
            </a:fld>
            <a:endParaRPr lang="uk-UA">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BE7B6958-87BD-4449-9424-B114639D0A0E}"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7871770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7F10B82-9004-4D77-8232-3B781AAE873F}" type="datetimeFigureOut">
              <a:rPr lang="uk-UA">
                <a:solidFill>
                  <a:prstClr val="black">
                    <a:tint val="75000"/>
                  </a:prstClr>
                </a:solidFill>
              </a:rPr>
              <a:pPr>
                <a:defRPr/>
              </a:pPr>
              <a:t>27.09.21</a:t>
            </a:fld>
            <a:endParaRPr lang="uk-UA">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3A721EA-F215-4EF3-A741-B7BB0683B6EE}"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25446301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uk-UA"/>
              <a:t>Зразок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uk-UA"/>
              <a:t>Зразок тексту</a:t>
            </a:r>
          </a:p>
        </p:txBody>
      </p:sp>
      <p:sp>
        <p:nvSpPr>
          <p:cNvPr id="5" name="Date Placeholder 3"/>
          <p:cNvSpPr>
            <a:spLocks noGrp="1"/>
          </p:cNvSpPr>
          <p:nvPr>
            <p:ph type="dt" sz="half" idx="10"/>
          </p:nvPr>
        </p:nvSpPr>
        <p:spPr/>
        <p:txBody>
          <a:bodyPr/>
          <a:lstStyle>
            <a:lvl1pPr>
              <a:defRPr/>
            </a:lvl1pPr>
          </a:lstStyle>
          <a:p>
            <a:pPr>
              <a:defRPr/>
            </a:pPr>
            <a:fld id="{06E26887-1BE2-423E-82FC-2E2BF9139D28}" type="datetimeFigureOut">
              <a:rPr lang="uk-UA">
                <a:solidFill>
                  <a:prstClr val="black">
                    <a:tint val="75000"/>
                  </a:prstClr>
                </a:solidFill>
              </a:rPr>
              <a:pPr>
                <a:defRPr/>
              </a:pPr>
              <a:t>27.09.21</a:t>
            </a:fld>
            <a:endParaRPr lang="uk-U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5DB17DE-781D-443B-927F-A353F0093883}"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742020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noProof="0"/>
              <a:t>Клацніть піктограму, щоб додати зображення</a:t>
            </a:r>
            <a:endParaRPr lang="en-US" noProof="0"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Зразок тексту</a:t>
            </a:r>
          </a:p>
        </p:txBody>
      </p:sp>
      <p:sp>
        <p:nvSpPr>
          <p:cNvPr id="5" name="Date Placeholder 3"/>
          <p:cNvSpPr>
            <a:spLocks noGrp="1"/>
          </p:cNvSpPr>
          <p:nvPr>
            <p:ph type="dt" sz="half" idx="10"/>
          </p:nvPr>
        </p:nvSpPr>
        <p:spPr/>
        <p:txBody>
          <a:bodyPr/>
          <a:lstStyle>
            <a:lvl1pPr>
              <a:defRPr/>
            </a:lvl1pPr>
          </a:lstStyle>
          <a:p>
            <a:pPr>
              <a:defRPr/>
            </a:pPr>
            <a:fld id="{28009E25-5639-40B7-BCBB-CAE95D2A550E}" type="datetimeFigureOut">
              <a:rPr lang="uk-UA">
                <a:solidFill>
                  <a:prstClr val="black">
                    <a:tint val="75000"/>
                  </a:prstClr>
                </a:solidFill>
              </a:rPr>
              <a:pPr>
                <a:defRPr/>
              </a:pPr>
              <a:t>27.09.21</a:t>
            </a:fld>
            <a:endParaRPr lang="uk-U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1BF72F7-3D68-4418-9829-51CE203A2281}"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8802469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uk-UA"/>
              <a:t>Зразок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4" name="Date Placeholder 3"/>
          <p:cNvSpPr>
            <a:spLocks noGrp="1"/>
          </p:cNvSpPr>
          <p:nvPr>
            <p:ph type="dt" sz="half" idx="10"/>
          </p:nvPr>
        </p:nvSpPr>
        <p:spPr/>
        <p:txBody>
          <a:bodyPr/>
          <a:lstStyle>
            <a:lvl1pPr>
              <a:defRPr/>
            </a:lvl1pPr>
          </a:lstStyle>
          <a:p>
            <a:pPr>
              <a:defRPr/>
            </a:pPr>
            <a:fld id="{A7C6046F-6B4E-4043-AB14-41FE7DD66E2B}"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6EDB13A-9A1F-4046-8037-66D1A6BFAD82}"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1496317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5" name="TextBox 23"/>
          <p:cNvSpPr txBox="1"/>
          <p:nvPr/>
        </p:nvSpPr>
        <p:spPr>
          <a:xfrm>
            <a:off x="482600" y="790575"/>
            <a:ext cx="457200" cy="584200"/>
          </a:xfrm>
          <a:prstGeom prst="rect">
            <a:avLst/>
          </a:prstGeom>
        </p:spPr>
        <p:txBody>
          <a:bodyPr anchor="ctr"/>
          <a:lstStyle/>
          <a:p>
            <a:pPr>
              <a:defRPr/>
            </a:pPr>
            <a:r>
              <a:rPr lang="en-US" sz="8000" dirty="0">
                <a:ln w="3175" cmpd="sng">
                  <a:noFill/>
                </a:ln>
                <a:solidFill>
                  <a:srgbClr val="90C226">
                    <a:lumMod val="60000"/>
                    <a:lumOff val="40000"/>
                  </a:srgbClr>
                </a:solidFill>
                <a:latin typeface="Arial"/>
              </a:rPr>
              <a:t>“</a:t>
            </a:r>
          </a:p>
        </p:txBody>
      </p:sp>
      <p:sp>
        <p:nvSpPr>
          <p:cNvPr id="6" name="TextBox 24"/>
          <p:cNvSpPr txBox="1"/>
          <p:nvPr/>
        </p:nvSpPr>
        <p:spPr>
          <a:xfrm>
            <a:off x="6748463" y="2886075"/>
            <a:ext cx="457200" cy="585788"/>
          </a:xfrm>
          <a:prstGeom prst="rect">
            <a:avLst/>
          </a:prstGeom>
        </p:spPr>
        <p:txBody>
          <a:bodyPr anchor="ctr"/>
          <a:lstStyle/>
          <a:p>
            <a:pPr>
              <a:defRPr/>
            </a:pPr>
            <a:r>
              <a:rPr lang="en-US" sz="8000" dirty="0">
                <a:ln w="3175" cmpd="sng">
                  <a:noFill/>
                </a:ln>
                <a:solidFill>
                  <a:srgbClr val="90C226">
                    <a:lumMod val="60000"/>
                    <a:lumOff val="40000"/>
                  </a:srgbClr>
                </a:solidFill>
                <a:latin typeface="Aria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uk-UA"/>
              <a:t>Зразок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Зразок тексту</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7" name="Date Placeholder 3"/>
          <p:cNvSpPr>
            <a:spLocks noGrp="1"/>
          </p:cNvSpPr>
          <p:nvPr>
            <p:ph type="dt" sz="half" idx="14"/>
          </p:nvPr>
        </p:nvSpPr>
        <p:spPr/>
        <p:txBody>
          <a:bodyPr/>
          <a:lstStyle>
            <a:lvl1pPr>
              <a:defRPr/>
            </a:lvl1pPr>
          </a:lstStyle>
          <a:p>
            <a:pPr>
              <a:defRPr/>
            </a:pPr>
            <a:fld id="{E8916DBF-C82E-4E8B-B6D1-29F5D2FAAD7E}" type="datetimeFigureOut">
              <a:rPr lang="uk-UA">
                <a:solidFill>
                  <a:prstClr val="black">
                    <a:tint val="75000"/>
                  </a:prstClr>
                </a:solidFill>
              </a:rPr>
              <a:pPr>
                <a:defRPr/>
              </a:pPr>
              <a:t>27.09.21</a:t>
            </a:fld>
            <a:endParaRPr lang="uk-UA">
              <a:solidFill>
                <a:prstClr val="black">
                  <a:tint val="75000"/>
                </a:prstClr>
              </a:solidFill>
            </a:endParaRPr>
          </a:p>
        </p:txBody>
      </p:sp>
      <p:sp>
        <p:nvSpPr>
          <p:cNvPr id="8" name="Footer Placeholder 4"/>
          <p:cNvSpPr>
            <a:spLocks noGrp="1"/>
          </p:cNvSpPr>
          <p:nvPr>
            <p:ph type="ftr" sz="quarter" idx="15"/>
          </p:nvPr>
        </p:nvSpPr>
        <p:spPr/>
        <p:txBody>
          <a:bodyPr/>
          <a:lstStyle>
            <a:lvl1pPr>
              <a:defRPr/>
            </a:lvl1pPr>
          </a:lstStyle>
          <a:p>
            <a:pPr>
              <a:defRPr/>
            </a:pPr>
            <a:endParaRPr lang="uk-UA">
              <a:solidFill>
                <a:prstClr val="black">
                  <a:tint val="75000"/>
                </a:prstClr>
              </a:solidFill>
            </a:endParaRPr>
          </a:p>
        </p:txBody>
      </p:sp>
      <p:sp>
        <p:nvSpPr>
          <p:cNvPr id="9" name="Slide Number Placeholder 5"/>
          <p:cNvSpPr>
            <a:spLocks noGrp="1"/>
          </p:cNvSpPr>
          <p:nvPr>
            <p:ph type="sldNum" sz="quarter" idx="16"/>
          </p:nvPr>
        </p:nvSpPr>
        <p:spPr/>
        <p:txBody>
          <a:bodyPr/>
          <a:lstStyle>
            <a:lvl1pPr>
              <a:defRPr/>
            </a:lvl1pPr>
          </a:lstStyle>
          <a:p>
            <a:pPr>
              <a:defRPr/>
            </a:pPr>
            <a:fld id="{941C1D11-99B7-4847-9B9B-C90DE2EDCF6A}"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351765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uk-UA"/>
              <a:t>Зразок заголовка</a:t>
            </a:r>
            <a:endParaRPr lang="en-US" dirty="0"/>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4" name="Date Placeholder 3"/>
          <p:cNvSpPr>
            <a:spLocks noGrp="1"/>
          </p:cNvSpPr>
          <p:nvPr>
            <p:ph type="dt" sz="half" idx="10"/>
          </p:nvPr>
        </p:nvSpPr>
        <p:spPr/>
        <p:txBody>
          <a:bodyPr/>
          <a:lstStyle>
            <a:lvl1pPr>
              <a:defRPr/>
            </a:lvl1pPr>
          </a:lstStyle>
          <a:p>
            <a:pPr>
              <a:defRPr/>
            </a:pPr>
            <a:fld id="{862DF728-9219-4DEF-B913-8FF0D4E69E5B}"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7914563-F925-4D1F-A7C5-876B70C79C01}"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1210240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5" name="TextBox 23"/>
          <p:cNvSpPr txBox="1"/>
          <p:nvPr/>
        </p:nvSpPr>
        <p:spPr>
          <a:xfrm>
            <a:off x="482600" y="790575"/>
            <a:ext cx="457200" cy="584200"/>
          </a:xfrm>
          <a:prstGeom prst="rect">
            <a:avLst/>
          </a:prstGeom>
        </p:spPr>
        <p:txBody>
          <a:bodyPr anchor="ctr"/>
          <a:lstStyle/>
          <a:p>
            <a:pPr>
              <a:defRPr/>
            </a:pPr>
            <a:r>
              <a:rPr lang="en-US" sz="8000" dirty="0">
                <a:ln w="3175" cmpd="sng">
                  <a:noFill/>
                </a:ln>
                <a:solidFill>
                  <a:srgbClr val="90C226">
                    <a:lumMod val="60000"/>
                    <a:lumOff val="40000"/>
                  </a:srgbClr>
                </a:solidFill>
                <a:latin typeface="Arial"/>
              </a:rPr>
              <a:t>“</a:t>
            </a:r>
          </a:p>
        </p:txBody>
      </p:sp>
      <p:sp>
        <p:nvSpPr>
          <p:cNvPr id="6" name="TextBox 24"/>
          <p:cNvSpPr txBox="1"/>
          <p:nvPr/>
        </p:nvSpPr>
        <p:spPr>
          <a:xfrm>
            <a:off x="6748463" y="2886075"/>
            <a:ext cx="457200" cy="585788"/>
          </a:xfrm>
          <a:prstGeom prst="rect">
            <a:avLst/>
          </a:prstGeom>
        </p:spPr>
        <p:txBody>
          <a:bodyPr anchor="ctr"/>
          <a:lstStyle/>
          <a:p>
            <a:pPr>
              <a:defRPr/>
            </a:pPr>
            <a:r>
              <a:rPr lang="en-US" sz="8000" dirty="0">
                <a:ln w="3175" cmpd="sng">
                  <a:noFill/>
                </a:ln>
                <a:solidFill>
                  <a:srgbClr val="90C226">
                    <a:lumMod val="60000"/>
                    <a:lumOff val="40000"/>
                  </a:srgbClr>
                </a:solidFill>
                <a:latin typeface="Aria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uk-UA"/>
              <a:t>Зразок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Зразок тексту</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7" name="Date Placeholder 3"/>
          <p:cNvSpPr>
            <a:spLocks noGrp="1"/>
          </p:cNvSpPr>
          <p:nvPr>
            <p:ph type="dt" sz="half" idx="14"/>
          </p:nvPr>
        </p:nvSpPr>
        <p:spPr/>
        <p:txBody>
          <a:bodyPr/>
          <a:lstStyle>
            <a:lvl1pPr>
              <a:defRPr/>
            </a:lvl1pPr>
          </a:lstStyle>
          <a:p>
            <a:pPr>
              <a:defRPr/>
            </a:pPr>
            <a:fld id="{AB2C6804-CAC5-4A4F-8352-E7895111AFF1}" type="datetimeFigureOut">
              <a:rPr lang="uk-UA">
                <a:solidFill>
                  <a:prstClr val="black">
                    <a:tint val="75000"/>
                  </a:prstClr>
                </a:solidFill>
              </a:rPr>
              <a:pPr>
                <a:defRPr/>
              </a:pPr>
              <a:t>27.09.21</a:t>
            </a:fld>
            <a:endParaRPr lang="uk-UA">
              <a:solidFill>
                <a:prstClr val="black">
                  <a:tint val="75000"/>
                </a:prstClr>
              </a:solidFill>
            </a:endParaRPr>
          </a:p>
        </p:txBody>
      </p:sp>
      <p:sp>
        <p:nvSpPr>
          <p:cNvPr id="8" name="Footer Placeholder 4"/>
          <p:cNvSpPr>
            <a:spLocks noGrp="1"/>
          </p:cNvSpPr>
          <p:nvPr>
            <p:ph type="ftr" sz="quarter" idx="15"/>
          </p:nvPr>
        </p:nvSpPr>
        <p:spPr/>
        <p:txBody>
          <a:bodyPr/>
          <a:lstStyle>
            <a:lvl1pPr>
              <a:defRPr/>
            </a:lvl1pPr>
          </a:lstStyle>
          <a:p>
            <a:pPr>
              <a:defRPr/>
            </a:pPr>
            <a:endParaRPr lang="uk-UA">
              <a:solidFill>
                <a:prstClr val="black">
                  <a:tint val="75000"/>
                </a:prstClr>
              </a:solidFill>
            </a:endParaRPr>
          </a:p>
        </p:txBody>
      </p:sp>
      <p:sp>
        <p:nvSpPr>
          <p:cNvPr id="9" name="Slide Number Placeholder 5"/>
          <p:cNvSpPr>
            <a:spLocks noGrp="1"/>
          </p:cNvSpPr>
          <p:nvPr>
            <p:ph type="sldNum" sz="quarter" idx="16"/>
          </p:nvPr>
        </p:nvSpPr>
        <p:spPr/>
        <p:txBody>
          <a:bodyPr/>
          <a:lstStyle>
            <a:lvl1pPr>
              <a:defRPr/>
            </a:lvl1pPr>
          </a:lstStyle>
          <a:p>
            <a:pPr>
              <a:defRPr/>
            </a:pPr>
            <a:fld id="{136DEBC9-F9C3-45B4-BD00-E5BE2E8CFB35}"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297358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uk-UA"/>
              <a:t>Зразок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Зразок тексту</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5" name="Date Placeholder 3"/>
          <p:cNvSpPr>
            <a:spLocks noGrp="1"/>
          </p:cNvSpPr>
          <p:nvPr>
            <p:ph type="dt" sz="half" idx="14"/>
          </p:nvPr>
        </p:nvSpPr>
        <p:spPr/>
        <p:txBody>
          <a:bodyPr/>
          <a:lstStyle>
            <a:lvl1pPr>
              <a:defRPr/>
            </a:lvl1pPr>
          </a:lstStyle>
          <a:p>
            <a:pPr>
              <a:defRPr/>
            </a:pPr>
            <a:fld id="{00E54534-5223-4826-A921-28D2DBF96633}" type="datetimeFigureOut">
              <a:rPr lang="uk-UA">
                <a:solidFill>
                  <a:prstClr val="black">
                    <a:tint val="75000"/>
                  </a:prstClr>
                </a:solidFill>
              </a:rPr>
              <a:pPr>
                <a:defRPr/>
              </a:pPr>
              <a:t>27.09.21</a:t>
            </a:fld>
            <a:endParaRPr lang="uk-UA">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uk-UA">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BC99F884-22E4-4372-856A-294934AAF03E}"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5424314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lvl1pPr>
              <a:defRPr/>
            </a:lvl1pPr>
          </a:lstStyle>
          <a:p>
            <a:pPr>
              <a:defRPr/>
            </a:pPr>
            <a:fld id="{427762C4-5658-4F1D-B773-58DB26817E42}"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6FEBCD7-C9F6-45D9-B157-6E4587B06EE1}"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091153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uk-UA"/>
              <a:t>Зразок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lvl1pPr>
              <a:defRPr/>
            </a:lvl1pPr>
          </a:lstStyle>
          <a:p>
            <a:pPr>
              <a:defRPr/>
            </a:pPr>
            <a:fld id="{E4581DF2-20B1-4346-A496-40D627725E72}"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A8B52E6-CF5A-4931-8FD0-239C8C101503}"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38454508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609600"/>
            <a:ext cx="6348413" cy="5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3" name="Date Placeholder 3"/>
          <p:cNvSpPr>
            <a:spLocks noGrp="1"/>
          </p:cNvSpPr>
          <p:nvPr>
            <p:ph type="dt" sz="half" idx="10"/>
          </p:nvPr>
        </p:nvSpPr>
        <p:spPr/>
        <p:txBody>
          <a:bodyPr/>
          <a:lstStyle>
            <a:lvl1pPr>
              <a:defRPr/>
            </a:lvl1pPr>
          </a:lstStyle>
          <a:p>
            <a:pPr>
              <a:defRPr/>
            </a:pPr>
            <a:fld id="{7A72E564-AD80-4C51-9E7B-86F813CA192C}" type="datetimeFigureOut">
              <a:rPr lang="uk-UA">
                <a:solidFill>
                  <a:prstClr val="black">
                    <a:tint val="75000"/>
                  </a:prstClr>
                </a:solidFill>
              </a:rPr>
              <a:pPr>
                <a:defRPr/>
              </a:pPr>
              <a:t>27.09.21</a:t>
            </a:fld>
            <a:endParaRPr lang="uk-UA">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uk-UA">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25F00FB-B702-40F3-8CC8-A4E48A7BD5F2}"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854963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27.09.2021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27.09.2021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27.09.2021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27.09.2021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16"/>
          <p:cNvGrpSpPr>
            <a:grpSpLocks/>
          </p:cNvGrpSpPr>
          <p:nvPr/>
        </p:nvGrpSpPr>
        <p:grpSpPr bwMode="auto">
          <a:xfrm>
            <a:off x="-7938" y="-7938"/>
            <a:ext cx="9169401" cy="6873876"/>
            <a:chOff x="-8467" y="-8468"/>
            <a:chExt cx="9169805" cy="6874935"/>
          </a:xfrm>
        </p:grpSpPr>
        <p:sp>
          <p:nvSpPr>
            <p:cNvPr id="7" name="Freeform 6"/>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09600" y="609600"/>
            <a:ext cx="6348413"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uk-UA"/>
              <a:t>Зразок заголовка</a:t>
            </a:r>
            <a:endParaRPr lang="en-US"/>
          </a:p>
        </p:txBody>
      </p:sp>
      <p:sp>
        <p:nvSpPr>
          <p:cNvPr id="1028" name="Text Placeholder 2"/>
          <p:cNvSpPr>
            <a:spLocks noGrp="1"/>
          </p:cNvSpPr>
          <p:nvPr>
            <p:ph type="body" idx="1"/>
          </p:nvPr>
        </p:nvSpPr>
        <p:spPr bwMode="auto">
          <a:xfrm>
            <a:off x="609600" y="2160588"/>
            <a:ext cx="6348413"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Date Placeholder 3"/>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defRPr>
            </a:lvl1pPr>
          </a:lstStyle>
          <a:p>
            <a:pPr>
              <a:defRPr/>
            </a:pPr>
            <a:fld id="{033FA2BB-CA53-49C4-9852-3B2BA2ED82FA}"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4"/>
          </p:nvPr>
        </p:nvSpPr>
        <p:spPr>
          <a:xfrm>
            <a:off x="6445250" y="6042025"/>
            <a:ext cx="512763" cy="365125"/>
          </a:xfrm>
          <a:prstGeom prst="rect">
            <a:avLst/>
          </a:prstGeom>
        </p:spPr>
        <p:txBody>
          <a:bodyPr vert="horz" lIns="91440" tIns="45720" rIns="91440" bIns="45720" rtlCol="0" anchor="ctr"/>
          <a:lstStyle>
            <a:lvl1pPr algn="r" fontAlgn="auto">
              <a:spcBef>
                <a:spcPts val="0"/>
              </a:spcBef>
              <a:spcAft>
                <a:spcPts val="0"/>
              </a:spcAft>
              <a:defRPr sz="900">
                <a:solidFill>
                  <a:schemeClr val="accent1"/>
                </a:solidFill>
                <a:latin typeface="+mn-lt"/>
              </a:defRPr>
            </a:lvl1pPr>
          </a:lstStyle>
          <a:p>
            <a:pPr>
              <a:defRPr/>
            </a:pPr>
            <a:fld id="{72FBD6C0-CF64-4E81-BAEC-7AAAF22B5EDD}"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4213510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itchFamily="34" charset="0"/>
        </a:defRPr>
      </a:lvl2pPr>
      <a:lvl3pPr algn="l" defTabSz="457200" rtl="0" eaLnBrk="0" fontAlgn="base" hangingPunct="0">
        <a:spcBef>
          <a:spcPct val="0"/>
        </a:spcBef>
        <a:spcAft>
          <a:spcPct val="0"/>
        </a:spcAft>
        <a:defRPr sz="3600">
          <a:solidFill>
            <a:schemeClr val="accent1"/>
          </a:solidFill>
          <a:latin typeface="Trebuchet MS" pitchFamily="34" charset="0"/>
        </a:defRPr>
      </a:lvl3pPr>
      <a:lvl4pPr algn="l" defTabSz="457200" rtl="0" eaLnBrk="0" fontAlgn="base" hangingPunct="0">
        <a:spcBef>
          <a:spcPct val="0"/>
        </a:spcBef>
        <a:spcAft>
          <a:spcPct val="0"/>
        </a:spcAft>
        <a:defRPr sz="3600">
          <a:solidFill>
            <a:schemeClr val="accent1"/>
          </a:solidFill>
          <a:latin typeface="Trebuchet MS" pitchFamily="34" charset="0"/>
        </a:defRPr>
      </a:lvl4pPr>
      <a:lvl5pPr algn="l" defTabSz="457200" rtl="0" eaLnBrk="0" fontAlgn="base" hangingPunct="0">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16"/>
          <p:cNvGrpSpPr>
            <a:grpSpLocks/>
          </p:cNvGrpSpPr>
          <p:nvPr/>
        </p:nvGrpSpPr>
        <p:grpSpPr bwMode="auto">
          <a:xfrm>
            <a:off x="-7938" y="-7938"/>
            <a:ext cx="9169401" cy="6873876"/>
            <a:chOff x="-8467" y="-8468"/>
            <a:chExt cx="9169805" cy="6874935"/>
          </a:xfrm>
        </p:grpSpPr>
        <p:sp>
          <p:nvSpPr>
            <p:cNvPr id="7" name="Freeform 6"/>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09600" y="609600"/>
            <a:ext cx="6348413"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uk-UA"/>
              <a:t>Зразок заголовка</a:t>
            </a:r>
            <a:endParaRPr lang="en-US"/>
          </a:p>
        </p:txBody>
      </p:sp>
      <p:sp>
        <p:nvSpPr>
          <p:cNvPr id="1028" name="Text Placeholder 2"/>
          <p:cNvSpPr>
            <a:spLocks noGrp="1"/>
          </p:cNvSpPr>
          <p:nvPr>
            <p:ph type="body" idx="1"/>
          </p:nvPr>
        </p:nvSpPr>
        <p:spPr bwMode="auto">
          <a:xfrm>
            <a:off x="609600" y="2160588"/>
            <a:ext cx="6348413"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Date Placeholder 3"/>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defRPr>
            </a:lvl1pPr>
          </a:lstStyle>
          <a:p>
            <a:pPr>
              <a:defRPr/>
            </a:pPr>
            <a:fld id="{033FA2BB-CA53-49C4-9852-3B2BA2ED82FA}" type="datetimeFigureOut">
              <a:rPr lang="uk-UA">
                <a:solidFill>
                  <a:prstClr val="black">
                    <a:tint val="75000"/>
                  </a:prstClr>
                </a:solidFill>
              </a:rPr>
              <a:pPr>
                <a:defRPr/>
              </a:pPr>
              <a:t>27.09.21</a:t>
            </a:fld>
            <a:endParaRPr lang="uk-UA">
              <a:solidFill>
                <a:prstClr val="black">
                  <a:tint val="75000"/>
                </a:prstClr>
              </a:solidFill>
            </a:endParaRPr>
          </a:p>
        </p:txBody>
      </p:sp>
      <p:sp>
        <p:nvSpPr>
          <p:cNvPr id="5" name="Footer Placeholder 4"/>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defRPr>
            </a:lvl1pPr>
          </a:lstStyle>
          <a:p>
            <a:pPr>
              <a:defRPr/>
            </a:pPr>
            <a:endParaRPr lang="uk-UA">
              <a:solidFill>
                <a:prstClr val="black">
                  <a:tint val="75000"/>
                </a:prstClr>
              </a:solidFill>
            </a:endParaRPr>
          </a:p>
        </p:txBody>
      </p:sp>
      <p:sp>
        <p:nvSpPr>
          <p:cNvPr id="6" name="Slide Number Placeholder 5"/>
          <p:cNvSpPr>
            <a:spLocks noGrp="1"/>
          </p:cNvSpPr>
          <p:nvPr>
            <p:ph type="sldNum" sz="quarter" idx="4"/>
          </p:nvPr>
        </p:nvSpPr>
        <p:spPr>
          <a:xfrm>
            <a:off x="6445250" y="6042025"/>
            <a:ext cx="512763" cy="365125"/>
          </a:xfrm>
          <a:prstGeom prst="rect">
            <a:avLst/>
          </a:prstGeom>
        </p:spPr>
        <p:txBody>
          <a:bodyPr vert="horz" lIns="91440" tIns="45720" rIns="91440" bIns="45720" rtlCol="0" anchor="ctr"/>
          <a:lstStyle>
            <a:lvl1pPr algn="r" fontAlgn="auto">
              <a:spcBef>
                <a:spcPts val="0"/>
              </a:spcBef>
              <a:spcAft>
                <a:spcPts val="0"/>
              </a:spcAft>
              <a:defRPr sz="900">
                <a:solidFill>
                  <a:schemeClr val="accent1"/>
                </a:solidFill>
                <a:latin typeface="+mn-lt"/>
              </a:defRPr>
            </a:lvl1pPr>
          </a:lstStyle>
          <a:p>
            <a:pPr>
              <a:defRPr/>
            </a:pPr>
            <a:fld id="{72FBD6C0-CF64-4E81-BAEC-7AAAF22B5EDD}" type="slidenum">
              <a:rPr lang="uk-UA">
                <a:solidFill>
                  <a:srgbClr val="90C226"/>
                </a:solidFill>
              </a:rPr>
              <a:pPr>
                <a:defRPr/>
              </a:pPr>
              <a:t>‹#›</a:t>
            </a:fld>
            <a:endParaRPr lang="uk-UA">
              <a:solidFill>
                <a:srgbClr val="90C226"/>
              </a:solidFill>
            </a:endParaRPr>
          </a:p>
        </p:txBody>
      </p:sp>
    </p:spTree>
    <p:extLst>
      <p:ext uri="{BB962C8B-B14F-4D97-AF65-F5344CB8AC3E}">
        <p14:creationId xmlns:p14="http://schemas.microsoft.com/office/powerpoint/2010/main" val="142616502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itchFamily="34" charset="0"/>
        </a:defRPr>
      </a:lvl2pPr>
      <a:lvl3pPr algn="l" defTabSz="457200" rtl="0" eaLnBrk="0" fontAlgn="base" hangingPunct="0">
        <a:spcBef>
          <a:spcPct val="0"/>
        </a:spcBef>
        <a:spcAft>
          <a:spcPct val="0"/>
        </a:spcAft>
        <a:defRPr sz="3600">
          <a:solidFill>
            <a:schemeClr val="accent1"/>
          </a:solidFill>
          <a:latin typeface="Trebuchet MS" pitchFamily="34" charset="0"/>
        </a:defRPr>
      </a:lvl3pPr>
      <a:lvl4pPr algn="l" defTabSz="457200" rtl="0" eaLnBrk="0" fontAlgn="base" hangingPunct="0">
        <a:spcBef>
          <a:spcPct val="0"/>
        </a:spcBef>
        <a:spcAft>
          <a:spcPct val="0"/>
        </a:spcAft>
        <a:defRPr sz="3600">
          <a:solidFill>
            <a:schemeClr val="accent1"/>
          </a:solidFill>
          <a:latin typeface="Trebuchet MS" pitchFamily="34" charset="0"/>
        </a:defRPr>
      </a:lvl4pPr>
      <a:lvl5pPr algn="l" defTabSz="457200" rtl="0" eaLnBrk="0" fontAlgn="base" hangingPunct="0">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gif"/></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35596" y="1700808"/>
            <a:ext cx="7272808" cy="2831544"/>
          </a:xfrm>
          <a:prstGeom prst="rect">
            <a:avLst/>
          </a:prstGeom>
        </p:spPr>
        <p:txBody>
          <a:bodyPr wrap="square">
            <a:spAutoFit/>
          </a:bodyPr>
          <a:lstStyle/>
          <a:p>
            <a:pPr algn="ctr"/>
            <a:endParaRPr lang="en-GB" dirty="0"/>
          </a:p>
          <a:p>
            <a:pPr algn="ctr"/>
            <a:endParaRPr lang="en-GB" dirty="0"/>
          </a:p>
          <a:p>
            <a:pPr algn="ctr"/>
            <a:endParaRPr lang="en-GB" dirty="0"/>
          </a:p>
          <a:p>
            <a:pPr algn="ctr"/>
            <a:r>
              <a:rPr lang="en-GB" sz="4000" b="1" dirty="0">
                <a:solidFill>
                  <a:srgbClr val="7030A0"/>
                </a:solidFill>
              </a:rPr>
              <a:t>Physical bases of Physiotherapy</a:t>
            </a:r>
          </a:p>
          <a:p>
            <a:pPr algn="ctr"/>
            <a:endParaRPr lang="en-GB" dirty="0"/>
          </a:p>
          <a:p>
            <a:pPr algn="ctr"/>
            <a:br>
              <a:rPr lang="en-GB" dirty="0"/>
            </a:br>
            <a:endParaRPr lang="en-GB" sz="4800" dirty="0"/>
          </a:p>
        </p:txBody>
      </p:sp>
    </p:spTree>
    <p:extLst>
      <p:ext uri="{BB962C8B-B14F-4D97-AF65-F5344CB8AC3E}">
        <p14:creationId xmlns:p14="http://schemas.microsoft.com/office/powerpoint/2010/main" val="3814593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print"/>
          <a:srcRect l="36009" t="20937" r="31066" b="7765"/>
          <a:stretch/>
        </p:blipFill>
        <p:spPr bwMode="auto">
          <a:xfrm>
            <a:off x="245435" y="138739"/>
            <a:ext cx="5046645" cy="6623824"/>
          </a:xfrm>
          <a:prstGeom prst="round2DiagRect">
            <a:avLst>
              <a:gd name="adj1" fmla="val 16667"/>
              <a:gd name="adj2" fmla="val 0"/>
            </a:avLst>
          </a:prstGeom>
          <a:noFill/>
          <a:ln w="88900" cap="sq">
            <a:solidFill>
              <a:srgbClr val="FFFFFF"/>
            </a:solidFill>
            <a:miter lim="800000"/>
            <a:headEnd/>
            <a:tailEnd/>
          </a:ln>
          <a:effectLst>
            <a:outerShdw blurRad="254000" algn="tl" rotWithShape="0">
              <a:srgbClr val="000000">
                <a:alpha val="43000"/>
              </a:srgbClr>
            </a:outerShdw>
          </a:effectLst>
        </p:spPr>
      </p:pic>
      <p:sp>
        <p:nvSpPr>
          <p:cNvPr id="5" name="Содержимое 2"/>
          <p:cNvSpPr txBox="1">
            <a:spLocks/>
          </p:cNvSpPr>
          <p:nvPr/>
        </p:nvSpPr>
        <p:spPr>
          <a:xfrm>
            <a:off x="5508104" y="154628"/>
            <a:ext cx="3528392" cy="6442724"/>
          </a:xfrm>
          <a:prstGeom prst="rect">
            <a:avLst/>
          </a:prstGeom>
          <a:solidFill>
            <a:srgbClr val="C19859">
              <a:lumMod val="40000"/>
              <a:lumOff val="60000"/>
            </a:srgbClr>
          </a:solidFill>
          <a:ln w="42500" cap="flat" cmpd="sng" algn="ctr">
            <a:solidFill>
              <a:srgbClr val="C19859">
                <a:lumMod val="60000"/>
                <a:lumOff val="40000"/>
              </a:srgbClr>
            </a:solidFill>
            <a:prstDash val="solid"/>
          </a:ln>
          <a:effectLst/>
        </p:spPr>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2800" b="1" i="0" u="none" strike="noStrike" kern="1200" cap="none" spc="0" normalizeH="0" baseline="0" noProof="0" dirty="0">
                <a:ln>
                  <a:noFill/>
                </a:ln>
                <a:solidFill>
                  <a:srgbClr val="002060"/>
                </a:solidFill>
                <a:effectLst/>
                <a:uLnTx/>
                <a:uFillTx/>
              </a:rPr>
              <a:t>When electromagnetic radiations contact human tissues, it may be reflected, refracted or absorbed. Energy that is transmitted through the tissues must be absorbed before any physiological changes can take place.</a:t>
            </a:r>
          </a:p>
        </p:txBody>
      </p:sp>
    </p:spTree>
    <p:extLst>
      <p:ext uri="{BB962C8B-B14F-4D97-AF65-F5344CB8AC3E}">
        <p14:creationId xmlns:p14="http://schemas.microsoft.com/office/powerpoint/2010/main" val="2121843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descr="Результат пошуку зображень за запитом &quot;фон&quot;"/>
          <p:cNvPicPr>
            <a:picLocks noChangeAspect="1" noChangeArrowheads="1"/>
          </p:cNvPicPr>
          <p:nvPr/>
        </p:nvPicPr>
        <p:blipFill>
          <a:blip r:embed="rId2" cstate="print"/>
          <a:srcRect l="5327" t="18916" r="27281" b="6618"/>
          <a:stretch>
            <a:fillRect/>
          </a:stretch>
        </p:blipFill>
        <p:spPr bwMode="auto">
          <a:xfrm>
            <a:off x="0" y="4763"/>
            <a:ext cx="9144000" cy="6853237"/>
          </a:xfrm>
          <a:prstGeom prst="rect">
            <a:avLst/>
          </a:prstGeom>
          <a:noFill/>
          <a:ln w="9525">
            <a:noFill/>
            <a:miter lim="800000"/>
            <a:headEnd/>
            <a:tailEnd/>
          </a:ln>
        </p:spPr>
      </p:pic>
      <p:sp>
        <p:nvSpPr>
          <p:cNvPr id="6" name="Содержимое 2"/>
          <p:cNvSpPr txBox="1">
            <a:spLocks/>
          </p:cNvSpPr>
          <p:nvPr/>
        </p:nvSpPr>
        <p:spPr>
          <a:xfrm>
            <a:off x="5148357" y="-27384"/>
            <a:ext cx="3995643" cy="2617817"/>
          </a:xfrm>
          <a:prstGeom prst="rect">
            <a:avLst/>
          </a:prstGeom>
          <a:solidFill>
            <a:schemeClr val="accent6">
              <a:lumMod val="40000"/>
              <a:lumOff val="60000"/>
            </a:schemeClr>
          </a:solid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algn="l" fontAlgn="auto">
              <a:spcAft>
                <a:spcPts val="0"/>
              </a:spcAft>
              <a:defRPr/>
            </a:pPr>
            <a:r>
              <a:rPr lang="en-US" altLang="uk-UA" b="1" dirty="0">
                <a:solidFill>
                  <a:srgbClr val="002060"/>
                </a:solidFill>
              </a:rPr>
              <a:t>Most microwave energy is absorbed in the subcutaneous fatty layer, where it produces an undesirable heat buildup with little therapeutic value. Penetration into muscle tissue is less deep compared to shortwaves.</a:t>
            </a:r>
          </a:p>
        </p:txBody>
      </p:sp>
      <p:sp>
        <p:nvSpPr>
          <p:cNvPr id="10" name="Содержимое 2"/>
          <p:cNvSpPr txBox="1">
            <a:spLocks/>
          </p:cNvSpPr>
          <p:nvPr/>
        </p:nvSpPr>
        <p:spPr>
          <a:xfrm>
            <a:off x="5114241" y="2622580"/>
            <a:ext cx="4029759" cy="2240594"/>
          </a:xfrm>
          <a:prstGeom prst="rect">
            <a:avLst/>
          </a:prstGeom>
          <a:solidFill>
            <a:schemeClr val="accent6">
              <a:lumMod val="40000"/>
              <a:lumOff val="60000"/>
            </a:schemeClr>
          </a:solid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algn="l" fontAlgn="auto">
              <a:spcAft>
                <a:spcPts val="0"/>
              </a:spcAft>
              <a:defRPr/>
            </a:pPr>
            <a:r>
              <a:rPr lang="en-US" altLang="uk-UA" b="1" dirty="0">
                <a:solidFill>
                  <a:srgbClr val="002060"/>
                </a:solidFill>
              </a:rPr>
              <a:t>Condenser pads mainly produce superficial heat with absorption in fatty layer. Although heat penetrates through the muscle layer, it also is generated in the bony tissue.</a:t>
            </a:r>
          </a:p>
        </p:txBody>
      </p:sp>
      <p:sp>
        <p:nvSpPr>
          <p:cNvPr id="11" name="Содержимое 2"/>
          <p:cNvSpPr txBox="1">
            <a:spLocks/>
          </p:cNvSpPr>
          <p:nvPr/>
        </p:nvSpPr>
        <p:spPr>
          <a:xfrm>
            <a:off x="5114240" y="4863174"/>
            <a:ext cx="4029760" cy="1994826"/>
          </a:xfrm>
          <a:prstGeom prst="rect">
            <a:avLst/>
          </a:prstGeom>
          <a:solidFill>
            <a:schemeClr val="accent6">
              <a:lumMod val="40000"/>
              <a:lumOff val="60000"/>
            </a:schemeClr>
          </a:solid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algn="l" fontAlgn="auto">
              <a:spcAft>
                <a:spcPts val="0"/>
              </a:spcAft>
              <a:defRPr/>
            </a:pPr>
            <a:r>
              <a:rPr lang="en-US" altLang="uk-UA" b="1" dirty="0">
                <a:solidFill>
                  <a:srgbClr val="002060"/>
                </a:solidFill>
              </a:rPr>
              <a:t>A shortwave induction field creates very little heat in the fatty layer. Most of the heat is created in the muscle tissue, where it has the greatest therapeutic effect</a:t>
            </a:r>
            <a:r>
              <a:rPr lang="en-US" altLang="uk-UA" dirty="0">
                <a:solidFill>
                  <a:schemeClr val="tx1"/>
                </a:solidFill>
                <a:latin typeface="Comic Sans MS" panose="030F0702030302020204" pitchFamily="66" charset="0"/>
              </a:rPr>
              <a:t>. </a:t>
            </a:r>
          </a:p>
        </p:txBody>
      </p:sp>
      <p:sp>
        <p:nvSpPr>
          <p:cNvPr id="18" name="Содержимое 2"/>
          <p:cNvSpPr txBox="1">
            <a:spLocks/>
          </p:cNvSpPr>
          <p:nvPr/>
        </p:nvSpPr>
        <p:spPr>
          <a:xfrm>
            <a:off x="0" y="0"/>
            <a:ext cx="2484062" cy="2622580"/>
          </a:xfrm>
          <a:prstGeom prst="rect">
            <a:avLst/>
          </a:prstGeom>
          <a:solidFill>
            <a:schemeClr val="accent6">
              <a:lumMod val="40000"/>
              <a:lumOff val="60000"/>
            </a:schemeClr>
          </a:solid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algn="ctr" fontAlgn="auto">
              <a:spcAft>
                <a:spcPts val="0"/>
              </a:spcAft>
              <a:defRPr/>
            </a:pPr>
            <a:endParaRPr lang="en-US" altLang="uk-UA" sz="2400" dirty="0">
              <a:solidFill>
                <a:schemeClr val="tx1"/>
              </a:solidFill>
              <a:latin typeface="Comic Sans MS" panose="030F0702030302020204" pitchFamily="66" charset="0"/>
            </a:endParaRPr>
          </a:p>
          <a:p>
            <a:pPr algn="ctr" fontAlgn="auto">
              <a:spcAft>
                <a:spcPts val="0"/>
              </a:spcAft>
              <a:defRPr/>
            </a:pPr>
            <a:endParaRPr lang="en-US" altLang="uk-UA" sz="2400" dirty="0">
              <a:solidFill>
                <a:schemeClr val="tx1"/>
              </a:solidFill>
              <a:latin typeface="Comic Sans MS" panose="030F0702030302020204" pitchFamily="66" charset="0"/>
            </a:endParaRPr>
          </a:p>
          <a:p>
            <a:pPr algn="ctr" fontAlgn="auto">
              <a:spcAft>
                <a:spcPts val="0"/>
              </a:spcAft>
              <a:defRPr/>
            </a:pPr>
            <a:endParaRPr lang="en-US" altLang="uk-UA" sz="2400" dirty="0">
              <a:solidFill>
                <a:schemeClr val="tx1"/>
              </a:solidFill>
              <a:latin typeface="Comic Sans MS" panose="030F0702030302020204" pitchFamily="66" charset="0"/>
            </a:endParaRPr>
          </a:p>
          <a:p>
            <a:pPr algn="ctr" fontAlgn="auto">
              <a:spcAft>
                <a:spcPts val="0"/>
              </a:spcAft>
              <a:defRPr/>
            </a:pPr>
            <a:r>
              <a:rPr lang="en-US" altLang="uk-UA" sz="2400" b="1" dirty="0">
                <a:solidFill>
                  <a:srgbClr val="002060"/>
                </a:solidFill>
              </a:rPr>
              <a:t>Microwave</a:t>
            </a:r>
          </a:p>
        </p:txBody>
      </p:sp>
      <p:sp>
        <p:nvSpPr>
          <p:cNvPr id="19" name="Содержимое 2"/>
          <p:cNvSpPr txBox="1">
            <a:spLocks/>
          </p:cNvSpPr>
          <p:nvPr/>
        </p:nvSpPr>
        <p:spPr>
          <a:xfrm>
            <a:off x="0" y="2661834"/>
            <a:ext cx="2450502" cy="2135318"/>
          </a:xfrm>
          <a:prstGeom prst="rect">
            <a:avLst/>
          </a:prstGeom>
          <a:solidFill>
            <a:schemeClr val="accent6">
              <a:lumMod val="40000"/>
              <a:lumOff val="60000"/>
            </a:schemeClr>
          </a:solid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algn="l" fontAlgn="auto">
              <a:spcAft>
                <a:spcPts val="0"/>
              </a:spcAft>
              <a:defRPr/>
            </a:pPr>
            <a:r>
              <a:rPr lang="en-US" altLang="uk-UA" sz="2400" b="1" dirty="0">
                <a:solidFill>
                  <a:srgbClr val="002060"/>
                </a:solidFill>
              </a:rPr>
              <a:t>Shortwave</a:t>
            </a:r>
            <a:r>
              <a:rPr lang="ru-RU" altLang="uk-UA" sz="2400" b="1" dirty="0">
                <a:solidFill>
                  <a:srgbClr val="002060"/>
                </a:solidFill>
              </a:rPr>
              <a:t>: </a:t>
            </a:r>
            <a:r>
              <a:rPr lang="en-US" altLang="uk-UA" sz="2400" b="1" dirty="0">
                <a:solidFill>
                  <a:srgbClr val="002060"/>
                </a:solidFill>
              </a:rPr>
              <a:t>Condenser Field With 2 Opposite Pads</a:t>
            </a:r>
          </a:p>
        </p:txBody>
      </p:sp>
      <p:sp>
        <p:nvSpPr>
          <p:cNvPr id="20" name="Содержимое 2"/>
          <p:cNvSpPr txBox="1">
            <a:spLocks/>
          </p:cNvSpPr>
          <p:nvPr/>
        </p:nvSpPr>
        <p:spPr>
          <a:xfrm>
            <a:off x="0" y="4797152"/>
            <a:ext cx="2484062" cy="1974508"/>
          </a:xfrm>
          <a:prstGeom prst="rect">
            <a:avLst/>
          </a:prstGeom>
          <a:solidFill>
            <a:schemeClr val="accent6">
              <a:lumMod val="40000"/>
              <a:lumOff val="60000"/>
            </a:schemeClr>
          </a:solid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algn="l" fontAlgn="auto">
              <a:spcAft>
                <a:spcPts val="0"/>
              </a:spcAft>
              <a:defRPr/>
            </a:pPr>
            <a:r>
              <a:rPr lang="en-US" altLang="uk-UA" sz="2400" b="1" dirty="0">
                <a:solidFill>
                  <a:srgbClr val="002060"/>
                </a:solidFill>
                <a:latin typeface="+mj-lt"/>
              </a:rPr>
              <a:t>Shortwave</a:t>
            </a:r>
            <a:r>
              <a:rPr lang="ru-RU" altLang="uk-UA" sz="2400" b="1" dirty="0">
                <a:solidFill>
                  <a:srgbClr val="002060"/>
                </a:solidFill>
                <a:latin typeface="+mj-lt"/>
              </a:rPr>
              <a:t>: </a:t>
            </a:r>
            <a:r>
              <a:rPr lang="en-US" altLang="uk-UA" sz="2400" b="1" dirty="0">
                <a:solidFill>
                  <a:srgbClr val="002060"/>
                </a:solidFill>
                <a:latin typeface="+mj-lt"/>
              </a:rPr>
              <a:t>Induction Field-Helical Coil/Drum</a:t>
            </a:r>
          </a:p>
        </p:txBody>
      </p:sp>
      <p:grpSp>
        <p:nvGrpSpPr>
          <p:cNvPr id="5" name="Группа 4"/>
          <p:cNvGrpSpPr/>
          <p:nvPr/>
        </p:nvGrpSpPr>
        <p:grpSpPr>
          <a:xfrm>
            <a:off x="2484062" y="0"/>
            <a:ext cx="2664295" cy="2622580"/>
            <a:chOff x="-1383918" y="-542709"/>
            <a:chExt cx="3276600" cy="1543050"/>
          </a:xfrm>
        </p:grpSpPr>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3918" y="-542709"/>
              <a:ext cx="3276600"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359176" y="-542709"/>
              <a:ext cx="3251858" cy="15430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grpSp>
        <p:nvGrpSpPr>
          <p:cNvPr id="3" name="Группа 2"/>
          <p:cNvGrpSpPr/>
          <p:nvPr/>
        </p:nvGrpSpPr>
        <p:grpSpPr>
          <a:xfrm>
            <a:off x="2492508" y="2622580"/>
            <a:ext cx="2655850" cy="2240594"/>
            <a:chOff x="-4359730" y="-171400"/>
            <a:chExt cx="3324929" cy="1514475"/>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0451" y="-171400"/>
              <a:ext cx="3295650" cy="15144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Прямоугольник 1"/>
            <p:cNvSpPr/>
            <p:nvPr/>
          </p:nvSpPr>
          <p:spPr>
            <a:xfrm>
              <a:off x="-4359730" y="-171400"/>
              <a:ext cx="3319632" cy="15121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grpSp>
        <p:nvGrpSpPr>
          <p:cNvPr id="13" name="Группа 12"/>
          <p:cNvGrpSpPr/>
          <p:nvPr/>
        </p:nvGrpSpPr>
        <p:grpSpPr>
          <a:xfrm>
            <a:off x="2492864" y="4797152"/>
            <a:ext cx="2651264" cy="2060848"/>
            <a:chOff x="-2772816" y="-561759"/>
            <a:chExt cx="3276600" cy="1581150"/>
          </a:xfrm>
        </p:grpSpPr>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2816" y="-561759"/>
              <a:ext cx="32766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Прямоугольник 11"/>
            <p:cNvSpPr/>
            <p:nvPr/>
          </p:nvSpPr>
          <p:spPr>
            <a:xfrm>
              <a:off x="-2772816" y="-561759"/>
              <a:ext cx="3276600" cy="15811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spTree>
    <p:extLst>
      <p:ext uri="{BB962C8B-B14F-4D97-AF65-F5344CB8AC3E}">
        <p14:creationId xmlns:p14="http://schemas.microsoft.com/office/powerpoint/2010/main" val="4176369257"/>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24597" y="348145"/>
            <a:ext cx="4464496" cy="36848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3"/>
          <p:cNvPicPr>
            <a:picLocks noChangeAspect="1" noChangeArrowheads="1"/>
          </p:cNvPicPr>
          <p:nvPr/>
        </p:nvPicPr>
        <p:blipFill>
          <a:blip r:embed="rId3" cstate="print"/>
          <a:srcRect/>
          <a:stretch>
            <a:fillRect/>
          </a:stretch>
        </p:blipFill>
        <p:spPr bwMode="auto">
          <a:xfrm>
            <a:off x="5292080" y="2492896"/>
            <a:ext cx="3528392" cy="37282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Содержимое 2"/>
          <p:cNvSpPr txBox="1">
            <a:spLocks/>
          </p:cNvSpPr>
          <p:nvPr/>
        </p:nvSpPr>
        <p:spPr>
          <a:xfrm>
            <a:off x="4954573" y="271697"/>
            <a:ext cx="4009916" cy="1928022"/>
          </a:xfrm>
          <a:prstGeom prst="rect">
            <a:avLst/>
          </a:prstGeom>
          <a:solidFill>
            <a:srgbClr val="C19859">
              <a:lumMod val="40000"/>
              <a:lumOff val="60000"/>
            </a:srgbClr>
          </a:solidFill>
          <a:ln w="42500" cap="flat" cmpd="sng" algn="ctr">
            <a:solidFill>
              <a:srgbClr val="C19859">
                <a:lumMod val="60000"/>
                <a:lumOff val="40000"/>
              </a:srgbClr>
            </a:solidFill>
            <a:prstDash val="solid"/>
          </a:ln>
          <a:effectLst/>
        </p:spPr>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marL="36576" marR="0"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2400" b="1" i="0" u="none" strike="noStrike" kern="1200" cap="none" spc="0" normalizeH="0" baseline="0" noProof="0" dirty="0">
                <a:ln>
                  <a:noFill/>
                </a:ln>
                <a:solidFill>
                  <a:srgbClr val="002060"/>
                </a:solidFill>
                <a:effectLst/>
                <a:uLnTx/>
                <a:uFillTx/>
              </a:rPr>
              <a:t>Methods: UHF, SHF and EHF therapy based on the action of ultra, super and extremely high frequency electromagnetic field. </a:t>
            </a:r>
          </a:p>
        </p:txBody>
      </p:sp>
      <p:sp>
        <p:nvSpPr>
          <p:cNvPr id="5" name="Содержимое 2"/>
          <p:cNvSpPr txBox="1">
            <a:spLocks/>
          </p:cNvSpPr>
          <p:nvPr/>
        </p:nvSpPr>
        <p:spPr>
          <a:xfrm>
            <a:off x="179512" y="4221088"/>
            <a:ext cx="4775061" cy="2448273"/>
          </a:xfrm>
          <a:prstGeom prst="rect">
            <a:avLst/>
          </a:prstGeom>
          <a:solidFill>
            <a:srgbClr val="C19859">
              <a:lumMod val="40000"/>
              <a:lumOff val="60000"/>
            </a:srgbClr>
          </a:solidFill>
          <a:ln w="42500" cap="flat" cmpd="sng" algn="ctr">
            <a:solidFill>
              <a:srgbClr val="C19859">
                <a:lumMod val="60000"/>
                <a:lumOff val="40000"/>
              </a:srgbClr>
            </a:solidFill>
            <a:prstDash val="solid"/>
          </a:ln>
          <a:effectLst/>
        </p:spPr>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2400" b="1" i="0" u="none" strike="noStrike" kern="1200" cap="none" spc="0" normalizeH="0" baseline="0" noProof="0" dirty="0">
                <a:ln>
                  <a:noFill/>
                </a:ln>
                <a:solidFill>
                  <a:srgbClr val="002060"/>
                </a:solidFill>
                <a:effectLst/>
                <a:uLnTx/>
                <a:uFillTx/>
              </a:rPr>
              <a:t>These methods are characterized by absence of electric contact between electrodes and tissue of a patient, i.e. conditions appear, which prevent generation of conduction currents. </a:t>
            </a:r>
          </a:p>
        </p:txBody>
      </p:sp>
    </p:spTree>
    <p:extLst>
      <p:ext uri="{BB962C8B-B14F-4D97-AF65-F5344CB8AC3E}">
        <p14:creationId xmlns:p14="http://schemas.microsoft.com/office/powerpoint/2010/main" val="432784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br>
              <a:rPr lang="de-DE" b="1" dirty="0">
                <a:solidFill>
                  <a:srgbClr val="002060"/>
                </a:solidFill>
              </a:rPr>
            </a:br>
            <a:r>
              <a:rPr lang="de-DE" b="1" dirty="0">
                <a:solidFill>
                  <a:srgbClr val="002060"/>
                </a:solidFill>
              </a:rPr>
              <a:t>Heating mechanism </a:t>
            </a:r>
            <a:br>
              <a:rPr lang="de-DE" b="1" dirty="0">
                <a:solidFill>
                  <a:srgbClr val="002060"/>
                </a:solidFill>
              </a:rPr>
            </a:br>
            <a:endParaRPr lang="ru-RU" b="1" dirty="0">
              <a:solidFill>
                <a:srgbClr val="00206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32040" y="3573016"/>
            <a:ext cx="4078577" cy="245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51520" y="1484784"/>
            <a:ext cx="8496944" cy="2062103"/>
          </a:xfrm>
          <a:prstGeom prst="rect">
            <a:avLst/>
          </a:prstGeom>
        </p:spPr>
        <p:txBody>
          <a:bodyPr wrap="square">
            <a:spAutoFit/>
          </a:bodyPr>
          <a:lstStyle/>
          <a:p>
            <a:r>
              <a:rPr lang="en-US" sz="3200" b="1" dirty="0">
                <a:solidFill>
                  <a:srgbClr val="C00000"/>
                </a:solidFill>
              </a:rPr>
              <a:t>Electrolyte.</a:t>
            </a:r>
            <a:r>
              <a:rPr lang="en-US" sz="2400" b="1" dirty="0">
                <a:solidFill>
                  <a:srgbClr val="002060"/>
                </a:solidFill>
              </a:rPr>
              <a:t> The action of bias electric field causes oscillatory-forward movement of ions (fig. 1b). Amplitude of such forced oscillations depends both on external force and properties of media (for example, viscosity of electrolyte, size of molecules, degree of ion hydration, etc.). </a:t>
            </a:r>
          </a:p>
        </p:txBody>
      </p:sp>
      <p:sp>
        <p:nvSpPr>
          <p:cNvPr id="5" name="Прямоугольник 4"/>
          <p:cNvSpPr/>
          <p:nvPr/>
        </p:nvSpPr>
        <p:spPr>
          <a:xfrm>
            <a:off x="251520" y="3933056"/>
            <a:ext cx="4572000" cy="2800767"/>
          </a:xfrm>
          <a:prstGeom prst="rect">
            <a:avLst/>
          </a:prstGeom>
        </p:spPr>
        <p:txBody>
          <a:bodyPr>
            <a:spAutoFit/>
          </a:bodyPr>
          <a:lstStyle/>
          <a:p>
            <a:r>
              <a:rPr lang="en-US" sz="3200" b="1" dirty="0">
                <a:solidFill>
                  <a:srgbClr val="C00000"/>
                </a:solidFill>
              </a:rPr>
              <a:t>Dielectrics.</a:t>
            </a:r>
            <a:r>
              <a:rPr lang="en-US" sz="2400" b="1" dirty="0">
                <a:solidFill>
                  <a:srgbClr val="002060"/>
                </a:solidFill>
              </a:rPr>
              <a:t> If dielectric molecules possess their own dipole moment, then qualitatively bias currents may be represented as oscillatory-rotary movement of dipoles in alternating electric field (fig. 1а).</a:t>
            </a:r>
          </a:p>
        </p:txBody>
      </p:sp>
      <p:sp>
        <p:nvSpPr>
          <p:cNvPr id="6" name="Прямоугольник 5"/>
          <p:cNvSpPr/>
          <p:nvPr/>
        </p:nvSpPr>
        <p:spPr>
          <a:xfrm>
            <a:off x="5580112" y="5805264"/>
            <a:ext cx="2718048" cy="646331"/>
          </a:xfrm>
          <a:prstGeom prst="rect">
            <a:avLst/>
          </a:prstGeom>
        </p:spPr>
        <p:txBody>
          <a:bodyPr wrap="square">
            <a:spAutoFit/>
          </a:bodyPr>
          <a:lstStyle/>
          <a:p>
            <a:r>
              <a:rPr lang="en-US" b="1" dirty="0">
                <a:solidFill>
                  <a:srgbClr val="002060"/>
                </a:solidFill>
              </a:rPr>
              <a:t>Fig. 1. а) </a:t>
            </a:r>
            <a:r>
              <a:rPr lang="en-US" b="1" dirty="0">
                <a:solidFill>
                  <a:srgbClr val="C00000"/>
                </a:solidFill>
              </a:rPr>
              <a:t>dipole dielectric</a:t>
            </a:r>
            <a:r>
              <a:rPr lang="en-US" b="1" dirty="0"/>
              <a:t>, </a:t>
            </a:r>
          </a:p>
          <a:p>
            <a:r>
              <a:rPr lang="en-US" b="1" dirty="0"/>
              <a:t>          </a:t>
            </a:r>
            <a:r>
              <a:rPr lang="en-US" b="1" dirty="0">
                <a:solidFill>
                  <a:srgbClr val="002060"/>
                </a:solidFill>
              </a:rPr>
              <a:t>b)</a:t>
            </a:r>
            <a:r>
              <a:rPr lang="en-US" b="1" dirty="0"/>
              <a:t> </a:t>
            </a:r>
            <a:r>
              <a:rPr lang="en-US" b="1" dirty="0">
                <a:solidFill>
                  <a:srgbClr val="C00000"/>
                </a:solidFill>
              </a:rPr>
              <a:t>electrolyte.</a:t>
            </a:r>
          </a:p>
        </p:txBody>
      </p:sp>
    </p:spTree>
    <p:extLst>
      <p:ext uri="{BB962C8B-B14F-4D97-AF65-F5344CB8AC3E}">
        <p14:creationId xmlns:p14="http://schemas.microsoft.com/office/powerpoint/2010/main" val="1047642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txBox="1">
            <a:spLocks/>
          </p:cNvSpPr>
          <p:nvPr/>
        </p:nvSpPr>
        <p:spPr>
          <a:xfrm>
            <a:off x="240246" y="476672"/>
            <a:ext cx="8700417" cy="5544616"/>
          </a:xfrm>
          <a:prstGeom prst="rect">
            <a:avLst/>
          </a:prstGeom>
          <a:solidFill>
            <a:srgbClr val="C19859">
              <a:lumMod val="40000"/>
              <a:lumOff val="60000"/>
            </a:srgbClr>
          </a:solidFill>
          <a:ln w="42500" cap="flat" cmpd="sng" algn="ctr">
            <a:solidFill>
              <a:srgbClr val="C19859">
                <a:lumMod val="60000"/>
                <a:lumOff val="40000"/>
              </a:srgbClr>
            </a:solidFill>
            <a:prstDash val="solid"/>
          </a:ln>
          <a:effectLst/>
        </p:spPr>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3600" b="1" i="0" u="none" strike="noStrike" kern="1200" cap="none" spc="0" normalizeH="0" baseline="0" noProof="0" dirty="0">
                <a:ln>
                  <a:noFill/>
                </a:ln>
                <a:solidFill>
                  <a:srgbClr val="002060"/>
                </a:solidFill>
                <a:effectLst/>
                <a:uLnTx/>
                <a:uFillTx/>
              </a:rPr>
              <a:t>Passage of electrical current through biological tissues results in following effects:</a:t>
            </a:r>
            <a:endParaRPr kumimoji="0" lang="ru-RU" altLang="uk-UA" sz="3600" b="1" i="0" u="none" strike="noStrike" kern="1200" cap="none" spc="0" normalizeH="0" baseline="0" noProof="0" dirty="0">
              <a:ln>
                <a:noFill/>
              </a:ln>
              <a:solidFill>
                <a:srgbClr val="002060"/>
              </a:solidFill>
              <a:effectLst/>
              <a:uLnTx/>
              <a:uFillTx/>
            </a:endParaRPr>
          </a:p>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endParaRPr kumimoji="0" lang="en-US" altLang="uk-UA" sz="3600" b="1" i="0" u="none" strike="noStrike" kern="1200" cap="none" spc="0" normalizeH="0" baseline="0" noProof="0" dirty="0">
              <a:ln>
                <a:noFill/>
              </a:ln>
              <a:solidFill>
                <a:srgbClr val="002060"/>
              </a:solidFill>
              <a:effectLst/>
              <a:uLnTx/>
              <a:uFillTx/>
            </a:endParaRPr>
          </a:p>
          <a:p>
            <a:pPr marL="493776" marR="0" lvl="0" indent="-457200" algn="l" defTabSz="914400" rtl="0" eaLnBrk="1" fontAlgn="auto" latinLnBrk="0" hangingPunct="1">
              <a:lnSpc>
                <a:spcPct val="100000"/>
              </a:lnSpc>
              <a:spcBef>
                <a:spcPts val="0"/>
              </a:spcBef>
              <a:spcAft>
                <a:spcPts val="0"/>
              </a:spcAft>
              <a:buClr>
                <a:srgbClr val="F07F09"/>
              </a:buClr>
              <a:buSzPct val="80000"/>
              <a:buFont typeface="Wingdings" panose="05000000000000000000" pitchFamily="2" charset="2"/>
              <a:buChar char="§"/>
              <a:tabLst/>
              <a:defRPr/>
            </a:pPr>
            <a:r>
              <a:rPr kumimoji="0" lang="en-US" altLang="uk-UA" sz="3600" b="1" i="0" u="none" strike="noStrike" kern="1200" cap="none" spc="0" normalizeH="0" baseline="0" noProof="0" dirty="0">
                <a:ln>
                  <a:noFill/>
                </a:ln>
                <a:solidFill>
                  <a:srgbClr val="002060"/>
                </a:solidFill>
                <a:effectLst/>
                <a:uLnTx/>
                <a:uFillTx/>
              </a:rPr>
              <a:t>Thermal – diathermies</a:t>
            </a:r>
            <a:r>
              <a:rPr kumimoji="0" lang="ru-RU" altLang="uk-UA" sz="3600" b="1" i="0" u="none" strike="noStrike" kern="1200" cap="none" spc="0" normalizeH="0" baseline="0" noProof="0" dirty="0">
                <a:ln>
                  <a:noFill/>
                </a:ln>
                <a:solidFill>
                  <a:srgbClr val="002060"/>
                </a:solidFill>
                <a:effectLst/>
                <a:uLnTx/>
                <a:uFillTx/>
              </a:rPr>
              <a:t>;</a:t>
            </a:r>
          </a:p>
          <a:p>
            <a:pPr marL="493776" marR="0" lvl="0" indent="-457200" algn="l" defTabSz="914400" rtl="0" eaLnBrk="1" fontAlgn="auto" latinLnBrk="0" hangingPunct="1">
              <a:lnSpc>
                <a:spcPct val="100000"/>
              </a:lnSpc>
              <a:spcBef>
                <a:spcPts val="0"/>
              </a:spcBef>
              <a:spcAft>
                <a:spcPts val="0"/>
              </a:spcAft>
              <a:buClr>
                <a:srgbClr val="F07F09"/>
              </a:buClr>
              <a:buSzPct val="80000"/>
              <a:buFont typeface="Wingdings" panose="05000000000000000000" pitchFamily="2" charset="2"/>
              <a:buChar char="§"/>
              <a:tabLst/>
              <a:defRPr/>
            </a:pPr>
            <a:r>
              <a:rPr kumimoji="0" lang="en-US" altLang="uk-UA" sz="3600" b="1" i="0" u="none" strike="noStrike" kern="1200" cap="none" spc="0" normalizeH="0" baseline="0" noProof="0" dirty="0">
                <a:ln>
                  <a:noFill/>
                </a:ln>
                <a:solidFill>
                  <a:srgbClr val="002060"/>
                </a:solidFill>
                <a:effectLst/>
                <a:uLnTx/>
                <a:uFillTx/>
              </a:rPr>
              <a:t>Physiochemical – monophasic currents</a:t>
            </a:r>
            <a:r>
              <a:rPr kumimoji="0" lang="ru-RU" altLang="uk-UA" sz="3600" b="1" i="0" u="none" strike="noStrike" kern="1200" cap="none" spc="0" normalizeH="0" baseline="0" noProof="0" dirty="0">
                <a:ln>
                  <a:noFill/>
                </a:ln>
                <a:solidFill>
                  <a:srgbClr val="002060"/>
                </a:solidFill>
                <a:effectLst/>
                <a:uLnTx/>
                <a:uFillTx/>
              </a:rPr>
              <a:t>;</a:t>
            </a:r>
          </a:p>
          <a:p>
            <a:pPr marL="493776" marR="0" lvl="0" indent="-457200" algn="l" defTabSz="914400" rtl="0" eaLnBrk="1" fontAlgn="auto" latinLnBrk="0" hangingPunct="1">
              <a:lnSpc>
                <a:spcPct val="100000"/>
              </a:lnSpc>
              <a:spcBef>
                <a:spcPts val="0"/>
              </a:spcBef>
              <a:spcAft>
                <a:spcPts val="0"/>
              </a:spcAft>
              <a:buClr>
                <a:srgbClr val="F07F09"/>
              </a:buClr>
              <a:buSzPct val="80000"/>
              <a:buFont typeface="Wingdings" panose="05000000000000000000" pitchFamily="2" charset="2"/>
              <a:buChar char="§"/>
              <a:tabLst/>
              <a:defRPr/>
            </a:pPr>
            <a:r>
              <a:rPr kumimoji="0" lang="en-US" altLang="uk-UA" sz="3600" b="1" i="0" u="none" strike="noStrike" kern="1200" cap="none" spc="0" normalizeH="0" baseline="0" noProof="0" dirty="0">
                <a:ln>
                  <a:noFill/>
                </a:ln>
                <a:solidFill>
                  <a:srgbClr val="002060"/>
                </a:solidFill>
                <a:effectLst/>
                <a:uLnTx/>
                <a:uFillTx/>
              </a:rPr>
              <a:t>Physiological – various types of muscle </a:t>
            </a:r>
            <a:endParaRPr kumimoji="0" lang="ru-RU" altLang="uk-UA" sz="3600" b="1" i="0" u="none" strike="noStrike" kern="1200" cap="none" spc="0" normalizeH="0" baseline="0" noProof="0" dirty="0">
              <a:ln>
                <a:noFill/>
              </a:ln>
              <a:solidFill>
                <a:srgbClr val="002060"/>
              </a:solidFill>
              <a:effectLst/>
              <a:uLnTx/>
              <a:uFillTx/>
            </a:endParaRPr>
          </a:p>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altLang="uk-UA" sz="3600" b="1" i="0" u="none" strike="noStrike" kern="1200" cap="none" spc="0" normalizeH="0" baseline="0" noProof="0" dirty="0">
                <a:ln>
                  <a:noFill/>
                </a:ln>
                <a:solidFill>
                  <a:srgbClr val="002060"/>
                </a:solidFill>
                <a:effectLst/>
                <a:uLnTx/>
                <a:uFillTx/>
              </a:rPr>
              <a:t>     </a:t>
            </a:r>
            <a:r>
              <a:rPr kumimoji="0" lang="en-US" altLang="uk-UA" sz="3600" b="1" i="0" u="none" strike="noStrike" kern="1200" cap="none" spc="0" normalizeH="0" baseline="0" noProof="0" dirty="0">
                <a:ln>
                  <a:noFill/>
                </a:ln>
                <a:solidFill>
                  <a:srgbClr val="002060"/>
                </a:solidFill>
                <a:effectLst/>
                <a:uLnTx/>
                <a:uFillTx/>
              </a:rPr>
              <a:t>/ nerve stimulation</a:t>
            </a:r>
            <a:r>
              <a:rPr kumimoji="0" lang="ru-RU" altLang="uk-UA" sz="3600" b="1" i="0" u="none" strike="noStrike" kern="1200" cap="none" spc="0" normalizeH="0" baseline="0" noProof="0" dirty="0">
                <a:ln>
                  <a:noFill/>
                </a:ln>
                <a:solidFill>
                  <a:srgbClr val="002060"/>
                </a:solidFill>
                <a:effectLst/>
                <a:uLnTx/>
                <a:uFillTx/>
              </a:rPr>
              <a:t>.</a:t>
            </a:r>
            <a:endParaRPr kumimoji="0" lang="en-US" altLang="uk-UA" sz="3600" b="1" i="0" u="none" strike="noStrike" kern="1200" cap="none" spc="0" normalizeH="0" baseline="0" noProof="0" dirty="0">
              <a:ln>
                <a:noFill/>
              </a:ln>
              <a:solidFill>
                <a:srgbClr val="002060"/>
              </a:solidFill>
              <a:effectLst/>
              <a:uLnTx/>
              <a:uFillTx/>
            </a:endParaRPr>
          </a:p>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endParaRPr kumimoji="0" lang="en-US" altLang="uk-UA" sz="2800" b="0" i="0" u="none" strike="noStrike" kern="1200" cap="none" spc="0" normalizeH="0" baseline="0" noProof="0" dirty="0">
              <a:ln>
                <a:noFill/>
              </a:ln>
              <a:solidFill>
                <a:prstClr val="black"/>
              </a:solidFill>
              <a:effectLst/>
              <a:uLnTx/>
              <a:uFillTx/>
              <a:latin typeface="Comic Sans MS" panose="030F0702030302020204" pitchFamily="66" charset="0"/>
            </a:endParaRPr>
          </a:p>
        </p:txBody>
      </p:sp>
    </p:spTree>
    <p:extLst>
      <p:ext uri="{BB962C8B-B14F-4D97-AF65-F5344CB8AC3E}">
        <p14:creationId xmlns:p14="http://schemas.microsoft.com/office/powerpoint/2010/main" val="3092494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Заголовок 1"/>
          <p:cNvSpPr>
            <a:spLocks/>
          </p:cNvSpPr>
          <p:nvPr/>
        </p:nvSpPr>
        <p:spPr bwMode="auto">
          <a:xfrm>
            <a:off x="596900" y="304800"/>
            <a:ext cx="8101013" cy="1155700"/>
          </a:xfrm>
          <a:prstGeom prst="rect">
            <a:avLst/>
          </a:prstGeom>
          <a:noFill/>
          <a:ln w="9525">
            <a:noFill/>
            <a:miter lim="800000"/>
            <a:headEnd/>
            <a:tailEnd/>
          </a:ln>
        </p:spPr>
        <p:txBody>
          <a:bodyPr/>
          <a:lstStyle/>
          <a:p>
            <a:pPr algn="ctr" defTabSz="457200"/>
            <a:r>
              <a:rPr lang="en-US" sz="3200" b="1">
                <a:solidFill>
                  <a:srgbClr val="000000"/>
                </a:solidFill>
                <a:latin typeface="Times New Roman" pitchFamily="18" charset="0"/>
              </a:rPr>
              <a:t>Specific electric resistance of </a:t>
            </a:r>
            <a:br>
              <a:rPr lang="en-US" sz="3200" b="1">
                <a:solidFill>
                  <a:srgbClr val="000000"/>
                </a:solidFill>
                <a:latin typeface="Times New Roman" pitchFamily="18" charset="0"/>
              </a:rPr>
            </a:br>
            <a:r>
              <a:rPr lang="en-US" sz="3200" b="1">
                <a:solidFill>
                  <a:srgbClr val="000000"/>
                </a:solidFill>
                <a:latin typeface="Times New Roman" pitchFamily="18" charset="0"/>
              </a:rPr>
              <a:t>biological tissues</a:t>
            </a:r>
            <a:r>
              <a:rPr lang="ru-RU" sz="3600" b="1">
                <a:latin typeface="Times New Roman" pitchFamily="18" charset="0"/>
              </a:rPr>
              <a:t> </a:t>
            </a:r>
            <a:endParaRPr lang="uk-UA" sz="3600" b="1">
              <a:latin typeface="Times New Roman" pitchFamily="18" charset="0"/>
            </a:endParaRPr>
          </a:p>
        </p:txBody>
      </p:sp>
      <p:graphicFrame>
        <p:nvGraphicFramePr>
          <p:cNvPr id="42068" name="Group 84"/>
          <p:cNvGraphicFramePr>
            <a:graphicFrameLocks noGrp="1"/>
          </p:cNvGraphicFramePr>
          <p:nvPr>
            <p:ph idx="4294967295"/>
          </p:nvPr>
        </p:nvGraphicFramePr>
        <p:xfrm>
          <a:off x="457200" y="2019300"/>
          <a:ext cx="8443913" cy="3614420"/>
        </p:xfrm>
        <a:graphic>
          <a:graphicData uri="http://schemas.openxmlformats.org/drawingml/2006/table">
            <a:tbl>
              <a:tblPr/>
              <a:tblGrid>
                <a:gridCol w="2111375">
                  <a:extLst>
                    <a:ext uri="{9D8B030D-6E8A-4147-A177-3AD203B41FA5}">
                      <a16:colId xmlns:a16="http://schemas.microsoft.com/office/drawing/2014/main" val="20000"/>
                    </a:ext>
                  </a:extLst>
                </a:gridCol>
                <a:gridCol w="2111375">
                  <a:extLst>
                    <a:ext uri="{9D8B030D-6E8A-4147-A177-3AD203B41FA5}">
                      <a16:colId xmlns:a16="http://schemas.microsoft.com/office/drawing/2014/main" val="20001"/>
                    </a:ext>
                  </a:extLst>
                </a:gridCol>
                <a:gridCol w="2109788">
                  <a:extLst>
                    <a:ext uri="{9D8B030D-6E8A-4147-A177-3AD203B41FA5}">
                      <a16:colId xmlns:a16="http://schemas.microsoft.com/office/drawing/2014/main" val="20002"/>
                    </a:ext>
                  </a:extLst>
                </a:gridCol>
                <a:gridCol w="2111375">
                  <a:extLst>
                    <a:ext uri="{9D8B030D-6E8A-4147-A177-3AD203B41FA5}">
                      <a16:colId xmlns:a16="http://schemas.microsoft.com/office/drawing/2014/main" val="20003"/>
                    </a:ext>
                  </a:extLst>
                </a:gridCol>
              </a:tblGrid>
              <a:tr h="558800">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400" b="1" i="0" u="none" strike="noStrike" cap="none" normalizeH="0" baseline="0">
                          <a:ln>
                            <a:noFill/>
                          </a:ln>
                          <a:solidFill>
                            <a:srgbClr val="000000"/>
                          </a:solidFill>
                          <a:effectLst/>
                          <a:latin typeface="Times New Roman" pitchFamily="18" charset="0"/>
                        </a:rPr>
                        <a:t>tissue</a:t>
                      </a:r>
                      <a:endParaRPr kumimoji="0" lang="ru-RU" sz="2400" b="1" i="0" u="none" strike="noStrike" cap="none" normalizeH="0" baseline="0">
                        <a:ln>
                          <a:noFill/>
                        </a:ln>
                        <a:solidFill>
                          <a:srgbClr val="00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l-GR" sz="2400" b="1" i="0" u="none" strike="noStrike" cap="none" normalizeH="0" baseline="0">
                          <a:ln>
                            <a:noFill/>
                          </a:ln>
                          <a:solidFill>
                            <a:srgbClr val="404040"/>
                          </a:solidFill>
                          <a:effectLst/>
                          <a:latin typeface="Times New Roman" pitchFamily="18" charset="0"/>
                          <a:cs typeface="Times New Roman" pitchFamily="18" charset="0"/>
                        </a:rPr>
                        <a:t>ρ</a:t>
                      </a:r>
                      <a:r>
                        <a:rPr kumimoji="0" lang="en-US" sz="2400" b="1" i="0" u="none" strike="noStrike" cap="none" normalizeH="0" baseline="0">
                          <a:ln>
                            <a:noFill/>
                          </a:ln>
                          <a:solidFill>
                            <a:srgbClr val="404040"/>
                          </a:solidFill>
                          <a:effectLst/>
                          <a:latin typeface="Times New Roman" pitchFamily="18" charset="0"/>
                        </a:rPr>
                        <a:t>, Ohm </a:t>
                      </a:r>
                      <a:r>
                        <a:rPr kumimoji="0" lang="el-GR" sz="2400" b="1" i="0" u="none" strike="noStrike" cap="none" normalizeH="0" baseline="0">
                          <a:ln>
                            <a:noFill/>
                          </a:ln>
                          <a:solidFill>
                            <a:srgbClr val="404040"/>
                          </a:solidFill>
                          <a:effectLst/>
                          <a:latin typeface="Times New Roman" pitchFamily="18" charset="0"/>
                        </a:rPr>
                        <a:t>·</a:t>
                      </a:r>
                      <a:r>
                        <a:rPr kumimoji="0" lang="en-US" sz="2400" b="1" i="0" u="none" strike="noStrike" cap="none" normalizeH="0" baseline="0">
                          <a:ln>
                            <a:noFill/>
                          </a:ln>
                          <a:solidFill>
                            <a:srgbClr val="404040"/>
                          </a:solidFill>
                          <a:effectLst/>
                          <a:latin typeface="Times New Roman" pitchFamily="18" charset="0"/>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400" b="1" i="0" u="none" strike="noStrike" cap="none" normalizeH="0" baseline="0">
                          <a:ln>
                            <a:noFill/>
                          </a:ln>
                          <a:solidFill>
                            <a:srgbClr val="000000"/>
                          </a:solidFill>
                          <a:effectLst/>
                          <a:latin typeface="Times New Roman" pitchFamily="18" charset="0"/>
                        </a:rPr>
                        <a:t>tissue</a:t>
                      </a:r>
                      <a:endParaRPr kumimoji="0" lang="ru-RU" sz="2400" b="1" i="0" u="none" strike="noStrike" cap="none" normalizeH="0" baseline="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l-GR" sz="2400" b="1" i="0" u="none" strike="noStrike" cap="none" normalizeH="0" baseline="0">
                          <a:ln>
                            <a:noFill/>
                          </a:ln>
                          <a:solidFill>
                            <a:srgbClr val="404040"/>
                          </a:solidFill>
                          <a:effectLst/>
                          <a:latin typeface="Times New Roman" pitchFamily="18" charset="0"/>
                          <a:cs typeface="Times New Roman" pitchFamily="18" charset="0"/>
                        </a:rPr>
                        <a:t>ρ</a:t>
                      </a:r>
                      <a:r>
                        <a:rPr kumimoji="0" lang="en-US" sz="2400" b="1" i="0" u="none" strike="noStrike" cap="none" normalizeH="0" baseline="0">
                          <a:ln>
                            <a:noFill/>
                          </a:ln>
                          <a:solidFill>
                            <a:srgbClr val="404040"/>
                          </a:solidFill>
                          <a:effectLst/>
                          <a:latin typeface="Times New Roman" pitchFamily="18" charset="0"/>
                        </a:rPr>
                        <a:t>, Ohm </a:t>
                      </a:r>
                      <a:r>
                        <a:rPr kumimoji="0" lang="el-GR" sz="2400" b="1" i="0" u="none" strike="noStrike" cap="none" normalizeH="0" baseline="0">
                          <a:ln>
                            <a:noFill/>
                          </a:ln>
                          <a:solidFill>
                            <a:srgbClr val="404040"/>
                          </a:solidFill>
                          <a:effectLst/>
                          <a:latin typeface="Times New Roman" pitchFamily="18" charset="0"/>
                        </a:rPr>
                        <a:t>·</a:t>
                      </a:r>
                      <a:r>
                        <a:rPr kumimoji="0" lang="en-US" sz="2400" b="1" i="0" u="none" strike="noStrike" cap="none" normalizeH="0" baseline="0">
                          <a:ln>
                            <a:noFill/>
                          </a:ln>
                          <a:solidFill>
                            <a:srgbClr val="404040"/>
                          </a:solidFill>
                          <a:effectLst/>
                          <a:latin typeface="Times New Roman" pitchFamily="18" charset="0"/>
                        </a:rPr>
                        <a:t>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7700">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cerebro-spinal fluid (neurolymph)</a:t>
                      </a:r>
                      <a:endParaRPr kumimoji="0" lang="ru-RU" sz="2000" b="0" i="0" u="none" strike="noStrike" cap="none" normalizeH="0" baseline="0">
                        <a:ln>
                          <a:noFill/>
                        </a:ln>
                        <a:solidFill>
                          <a:srgbClr val="404040"/>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0.55</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endParaRPr kumimoji="0" lang="en-US" sz="2000" b="0" i="0" u="none" strike="noStrike" cap="none" normalizeH="0" baseline="0">
                        <a:ln>
                          <a:noFill/>
                        </a:ln>
                        <a:solidFill>
                          <a:srgbClr val="404040"/>
                        </a:solidFill>
                        <a:effectLst/>
                        <a:latin typeface="Trebuchet MS" pitchFamily="34" charset="0"/>
                      </a:endParaRPr>
                    </a:p>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fat</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33.3</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7700">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blood</a:t>
                      </a:r>
                      <a:endParaRPr kumimoji="0" lang="ru-RU" sz="2000" b="0" i="0" u="none" strike="noStrike" cap="none" normalizeH="0" baseline="0">
                        <a:ln>
                          <a:noFill/>
                        </a:ln>
                        <a:solidFill>
                          <a:srgbClr val="404040"/>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1.66</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dry skin</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10</a:t>
                      </a:r>
                      <a:r>
                        <a:rPr kumimoji="0" lang="en-US" sz="2000" b="0" i="0" u="none" strike="noStrike" cap="none" normalizeH="0" baseline="30000">
                          <a:ln>
                            <a:noFill/>
                          </a:ln>
                          <a:solidFill>
                            <a:srgbClr val="404040"/>
                          </a:solidFill>
                          <a:effectLst/>
                          <a:latin typeface="Trebuchet MS" pitchFamily="34" charset="0"/>
                        </a:rPr>
                        <a:t>6</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7700">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m</a:t>
                      </a:r>
                      <a:r>
                        <a:rPr kumimoji="0" lang="ru-RU" sz="2000" b="0" i="0" u="none" strike="noStrike" cap="none" normalizeH="0" baseline="0">
                          <a:ln>
                            <a:noFill/>
                          </a:ln>
                          <a:solidFill>
                            <a:srgbClr val="404040"/>
                          </a:solidFill>
                          <a:effectLst/>
                          <a:latin typeface="Trebuchet MS" pitchFamily="34" charset="0"/>
                        </a:rPr>
                        <a:t>uscles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2</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bone without periosteum </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10</a:t>
                      </a:r>
                      <a:r>
                        <a:rPr kumimoji="0" lang="en-US" sz="2000" b="0" i="0" u="none" strike="noStrike" cap="none" normalizeH="0" baseline="30000">
                          <a:ln>
                            <a:noFill/>
                          </a:ln>
                          <a:solidFill>
                            <a:srgbClr val="404040"/>
                          </a:solidFill>
                          <a:effectLst/>
                          <a:latin typeface="Trebuchet MS" pitchFamily="34" charset="0"/>
                        </a:rPr>
                        <a:t>7</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22300">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cerebral and nerve</a:t>
                      </a:r>
                      <a:endParaRPr kumimoji="0" lang="ru-RU" sz="2000" b="0" i="0" u="none" strike="noStrike" cap="none" normalizeH="0" baseline="0">
                        <a:ln>
                          <a:noFill/>
                        </a:ln>
                        <a:solidFill>
                          <a:srgbClr val="404040"/>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r>
                        <a:rPr kumimoji="0" lang="en-US" sz="2000" b="0" i="0" u="none" strike="noStrike" cap="none" normalizeH="0" baseline="0">
                          <a:ln>
                            <a:noFill/>
                          </a:ln>
                          <a:solidFill>
                            <a:srgbClr val="404040"/>
                          </a:solidFill>
                          <a:effectLst/>
                          <a:latin typeface="Trebuchet MS" pitchFamily="34" charset="0"/>
                        </a:rPr>
                        <a:t>14.3</a:t>
                      </a: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ts val="1000"/>
                        </a:spcBef>
                        <a:spcAft>
                          <a:spcPct val="0"/>
                        </a:spcAft>
                        <a:buClr>
                          <a:schemeClr val="accent1"/>
                        </a:buClr>
                        <a:buSzPct val="80000"/>
                        <a:buFont typeface="Wingdings 3" pitchFamily="18" charset="2"/>
                        <a:buNone/>
                        <a:tabLst/>
                      </a:pPr>
                      <a:endParaRPr kumimoji="0" lang="ru-RU" sz="2000" b="0" i="0" u="none" strike="noStrike" cap="none" normalizeH="0" baseline="0">
                        <a:ln>
                          <a:noFill/>
                        </a:ln>
                        <a:solidFill>
                          <a:srgbClr val="404040"/>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1107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8" name="Заголовок 1"/>
          <p:cNvSpPr>
            <a:spLocks/>
          </p:cNvSpPr>
          <p:nvPr/>
        </p:nvSpPr>
        <p:spPr bwMode="auto">
          <a:xfrm>
            <a:off x="596900" y="304800"/>
            <a:ext cx="8101013" cy="774700"/>
          </a:xfrm>
          <a:prstGeom prst="rect">
            <a:avLst/>
          </a:prstGeom>
          <a:noFill/>
          <a:ln w="9525">
            <a:noFill/>
            <a:miter lim="800000"/>
            <a:headEnd/>
            <a:tailEnd/>
          </a:ln>
        </p:spPr>
        <p:txBody>
          <a:bodyPr/>
          <a:lstStyle/>
          <a:p>
            <a:pPr algn="ctr" defTabSz="457200" fontAlgn="base">
              <a:spcBef>
                <a:spcPct val="0"/>
              </a:spcBef>
              <a:spcAft>
                <a:spcPct val="0"/>
              </a:spcAft>
            </a:pPr>
            <a:r>
              <a:rPr lang="en-US" sz="3200" b="1">
                <a:solidFill>
                  <a:srgbClr val="000000"/>
                </a:solidFill>
                <a:latin typeface="Times New Roman" pitchFamily="18" charset="0"/>
              </a:rPr>
              <a:t>Electric properties of cells</a:t>
            </a:r>
            <a:endParaRPr lang="uk-UA" sz="3600" b="1">
              <a:solidFill>
                <a:prstClr val="black"/>
              </a:solidFill>
              <a:latin typeface="Times New Roman" pitchFamily="18" charset="0"/>
            </a:endParaRPr>
          </a:p>
        </p:txBody>
      </p:sp>
      <p:pic>
        <p:nvPicPr>
          <p:cNvPr id="84999" name="Picture 7"/>
          <p:cNvPicPr>
            <a:picLocks noChangeAspect="1" noChangeArrowheads="1"/>
          </p:cNvPicPr>
          <p:nvPr/>
        </p:nvPicPr>
        <p:blipFill>
          <a:blip r:embed="rId2"/>
          <a:srcRect/>
          <a:stretch>
            <a:fillRect/>
          </a:stretch>
        </p:blipFill>
        <p:spPr bwMode="auto">
          <a:xfrm>
            <a:off x="331788" y="1568450"/>
            <a:ext cx="8407400" cy="2043113"/>
          </a:xfrm>
          <a:prstGeom prst="rect">
            <a:avLst/>
          </a:prstGeom>
          <a:noFill/>
          <a:ln w="9525">
            <a:noFill/>
            <a:miter lim="800000"/>
            <a:headEnd/>
            <a:tailEnd/>
          </a:ln>
          <a:effectLst/>
        </p:spPr>
      </p:pic>
    </p:spTree>
    <p:extLst>
      <p:ext uri="{BB962C8B-B14F-4D97-AF65-F5344CB8AC3E}">
        <p14:creationId xmlns:p14="http://schemas.microsoft.com/office/powerpoint/2010/main" val="2603969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7" name="Rectangle 3"/>
          <p:cNvSpPr>
            <a:spLocks noGrp="1"/>
          </p:cNvSpPr>
          <p:nvPr>
            <p:ph type="body" idx="1"/>
          </p:nvPr>
        </p:nvSpPr>
        <p:spPr>
          <a:xfrm>
            <a:off x="1079500" y="1614488"/>
            <a:ext cx="7339013" cy="4122737"/>
          </a:xfrm>
        </p:spPr>
        <p:txBody>
          <a:bodyPr/>
          <a:lstStyle/>
          <a:p>
            <a:endParaRPr lang="ru-RU"/>
          </a:p>
        </p:txBody>
      </p:sp>
      <p:sp>
        <p:nvSpPr>
          <p:cNvPr id="65538" name="Заголовок 1"/>
          <p:cNvSpPr>
            <a:spLocks/>
          </p:cNvSpPr>
          <p:nvPr/>
        </p:nvSpPr>
        <p:spPr bwMode="auto">
          <a:xfrm>
            <a:off x="965200" y="228600"/>
            <a:ext cx="7008813" cy="825500"/>
          </a:xfrm>
          <a:prstGeom prst="rect">
            <a:avLst/>
          </a:prstGeom>
          <a:noFill/>
          <a:ln w="9525">
            <a:noFill/>
            <a:miter lim="800000"/>
            <a:headEnd/>
            <a:tailEnd/>
          </a:ln>
        </p:spPr>
        <p:txBody>
          <a:bodyPr/>
          <a:lstStyle/>
          <a:p>
            <a:pPr algn="ctr" defTabSz="457200" fontAlgn="base">
              <a:spcBef>
                <a:spcPct val="0"/>
              </a:spcBef>
              <a:spcAft>
                <a:spcPct val="0"/>
              </a:spcAft>
            </a:pPr>
            <a:r>
              <a:rPr lang="en-US" sz="2800" b="1">
                <a:solidFill>
                  <a:prstClr val="black"/>
                </a:solidFill>
              </a:rPr>
              <a:t>Effect of electric current on biological tissue</a:t>
            </a:r>
            <a:r>
              <a:rPr lang="en-US" sz="3200">
                <a:solidFill>
                  <a:prstClr val="black"/>
                </a:solidFill>
              </a:rPr>
              <a:t> </a:t>
            </a:r>
            <a:endParaRPr lang="uk-UA" sz="3200">
              <a:solidFill>
                <a:prstClr val="black"/>
              </a:solidFill>
            </a:endParaRPr>
          </a:p>
        </p:txBody>
      </p:sp>
      <p:pic>
        <p:nvPicPr>
          <p:cNvPr id="65540" name="Picture 4"/>
          <p:cNvPicPr>
            <a:picLocks noChangeAspect="1" noChangeArrowheads="1"/>
          </p:cNvPicPr>
          <p:nvPr/>
        </p:nvPicPr>
        <p:blipFill>
          <a:blip r:embed="rId2"/>
          <a:srcRect/>
          <a:stretch>
            <a:fillRect/>
          </a:stretch>
        </p:blipFill>
        <p:spPr bwMode="auto">
          <a:xfrm>
            <a:off x="0" y="1470025"/>
            <a:ext cx="8818563" cy="4198938"/>
          </a:xfrm>
          <a:prstGeom prst="rect">
            <a:avLst/>
          </a:prstGeom>
          <a:noFill/>
          <a:ln w="9525">
            <a:noFill/>
            <a:miter lim="800000"/>
            <a:headEnd/>
            <a:tailEnd/>
          </a:ln>
          <a:effectLst/>
        </p:spPr>
      </p:pic>
    </p:spTree>
    <p:extLst>
      <p:ext uri="{BB962C8B-B14F-4D97-AF65-F5344CB8AC3E}">
        <p14:creationId xmlns:p14="http://schemas.microsoft.com/office/powerpoint/2010/main" val="1758790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txBox="1">
            <a:spLocks/>
          </p:cNvSpPr>
          <p:nvPr/>
        </p:nvSpPr>
        <p:spPr>
          <a:xfrm>
            <a:off x="264083" y="620688"/>
            <a:ext cx="8642350" cy="2592288"/>
          </a:xfrm>
          <a:prstGeom prst="rect">
            <a:avLst/>
          </a:prstGeom>
          <a:solidFill>
            <a:srgbClr val="C19859">
              <a:lumMod val="40000"/>
              <a:lumOff val="60000"/>
            </a:srgbClr>
          </a:solidFill>
          <a:ln w="42500" cap="flat" cmpd="sng" algn="ctr">
            <a:solidFill>
              <a:srgbClr val="C19859">
                <a:lumMod val="60000"/>
                <a:lumOff val="40000"/>
              </a:srgbClr>
            </a:solidFill>
            <a:prstDash val="solid"/>
          </a:ln>
          <a:effectLst/>
        </p:spPr>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3200" b="1" i="0" u="none" strike="noStrike" kern="1200" cap="none" spc="0" normalizeH="0" baseline="0" noProof="0" dirty="0">
                <a:ln>
                  <a:noFill/>
                </a:ln>
                <a:solidFill>
                  <a:srgbClr val="002060"/>
                </a:solidFill>
                <a:effectLst/>
                <a:uLnTx/>
                <a:uFillTx/>
              </a:rPr>
              <a:t>In UHF and especially in EHF and SHF methods </a:t>
            </a:r>
          </a:p>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3200" i="0" u="none" strike="noStrike" kern="1200" cap="none" spc="0" normalizeH="0" baseline="0" noProof="0" dirty="0">
                <a:ln>
                  <a:noFill/>
                </a:ln>
                <a:solidFill>
                  <a:srgbClr val="002060"/>
                </a:solidFill>
                <a:effectLst/>
                <a:uLnTx/>
                <a:uFillTx/>
              </a:rPr>
              <a:t>it is observed resonant absorption of energy with no increase of temperature that results in structural and functional changes of biologically active molecules</a:t>
            </a:r>
            <a:r>
              <a:rPr kumimoji="0" lang="en-US" altLang="uk-UA" sz="3200" b="0" i="0" u="none" strike="noStrike" kern="1200" cap="none" spc="0" normalizeH="0" baseline="0" noProof="0" dirty="0">
                <a:ln>
                  <a:noFill/>
                </a:ln>
                <a:solidFill>
                  <a:prstClr val="black"/>
                </a:solidFill>
                <a:effectLst/>
                <a:uLnTx/>
                <a:uFillTx/>
                <a:latin typeface="Comic Sans MS" panose="030F0702030302020204" pitchFamily="66" charset="0"/>
              </a:rPr>
              <a:t>. </a:t>
            </a:r>
          </a:p>
        </p:txBody>
      </p:sp>
      <p:sp>
        <p:nvSpPr>
          <p:cNvPr id="4" name="Содержимое 2"/>
          <p:cNvSpPr txBox="1">
            <a:spLocks/>
          </p:cNvSpPr>
          <p:nvPr/>
        </p:nvSpPr>
        <p:spPr>
          <a:xfrm>
            <a:off x="264083" y="3645024"/>
            <a:ext cx="8642350" cy="2592288"/>
          </a:xfrm>
          <a:prstGeom prst="rect">
            <a:avLst/>
          </a:prstGeom>
          <a:solidFill>
            <a:srgbClr val="C19859">
              <a:lumMod val="40000"/>
              <a:lumOff val="60000"/>
            </a:srgbClr>
          </a:solidFill>
          <a:ln w="42500" cap="flat" cmpd="sng" algn="ctr">
            <a:solidFill>
              <a:srgbClr val="C19859">
                <a:lumMod val="60000"/>
                <a:lumOff val="40000"/>
              </a:srgbClr>
            </a:solidFill>
            <a:prstDash val="solid"/>
          </a:ln>
          <a:effectLst/>
        </p:spPr>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3200" b="0" i="0" u="none" strike="noStrike" kern="1200" cap="none" spc="0" normalizeH="0" baseline="0" noProof="0" dirty="0">
                <a:ln>
                  <a:noFill/>
                </a:ln>
                <a:solidFill>
                  <a:srgbClr val="002060"/>
                </a:solidFill>
                <a:effectLst/>
                <a:uLnTx/>
                <a:uFillTx/>
              </a:rPr>
              <a:t>Groups of atoms included into the structure of biologically active molecules have their </a:t>
            </a:r>
            <a:r>
              <a:rPr kumimoji="0" lang="en-US" altLang="uk-UA" sz="3200" b="1" i="0" u="none" strike="noStrike" kern="1200" cap="none" spc="0" normalizeH="0" baseline="0" noProof="0" dirty="0">
                <a:ln>
                  <a:noFill/>
                </a:ln>
                <a:solidFill>
                  <a:srgbClr val="002060"/>
                </a:solidFill>
                <a:effectLst/>
                <a:uLnTx/>
                <a:uFillTx/>
              </a:rPr>
              <a:t>own excitation frequencies and absorption </a:t>
            </a:r>
            <a:r>
              <a:rPr kumimoji="0" lang="en-US" altLang="uk-UA" sz="3200" b="0" i="0" u="none" strike="noStrike" kern="1200" cap="none" spc="0" normalizeH="0" baseline="0" noProof="0" dirty="0">
                <a:ln>
                  <a:noFill/>
                </a:ln>
                <a:solidFill>
                  <a:srgbClr val="002060"/>
                </a:solidFill>
                <a:effectLst/>
                <a:uLnTx/>
                <a:uFillTx/>
              </a:rPr>
              <a:t>(mainly such frequencies are specific for oscillatory-rotary spectral region). </a:t>
            </a:r>
          </a:p>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endParaRPr lang="en-US" altLang="uk-UA" sz="3200" dirty="0">
              <a:solidFill>
                <a:srgbClr val="002060"/>
              </a:solidFill>
            </a:endParaRPr>
          </a:p>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endParaRPr kumimoji="0" lang="en-US" altLang="uk-UA" sz="2400" b="0" i="0" u="none" strike="noStrike" kern="1200" cap="none" spc="0" normalizeH="0" baseline="0" noProof="0" dirty="0">
              <a:ln>
                <a:noFill/>
              </a:ln>
              <a:solidFill>
                <a:prstClr val="black"/>
              </a:solidFill>
              <a:effectLst/>
              <a:uLnTx/>
              <a:uFillTx/>
              <a:latin typeface="Comic Sans MS" panose="030F0702030302020204" pitchFamily="66" charset="0"/>
            </a:endParaRPr>
          </a:p>
        </p:txBody>
      </p:sp>
    </p:spTree>
    <p:extLst>
      <p:ext uri="{BB962C8B-B14F-4D97-AF65-F5344CB8AC3E}">
        <p14:creationId xmlns:p14="http://schemas.microsoft.com/office/powerpoint/2010/main" val="1747815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404664"/>
            <a:ext cx="5872120"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uk-UA" sz="3200" b="1" i="0" u="none" strike="noStrike" kern="0" cap="none" spc="0" normalizeH="0" baseline="0" noProof="0" dirty="0">
                <a:ln>
                  <a:noFill/>
                </a:ln>
                <a:solidFill>
                  <a:srgbClr val="002060"/>
                </a:solidFill>
                <a:effectLst/>
                <a:uLnTx/>
                <a:uFillTx/>
              </a:rPr>
              <a:t>Alternating Electromagnetic Field</a:t>
            </a:r>
            <a:endParaRPr kumimoji="0" lang="ru-RU" sz="1800" b="0" i="0" u="none" strike="noStrike" kern="0" cap="none" spc="0" normalizeH="0" baseline="0" noProof="0" dirty="0">
              <a:ln>
                <a:noFill/>
              </a:ln>
              <a:solidFill>
                <a:srgbClr val="002060"/>
              </a:solidFill>
              <a:effectLst/>
              <a:uLnTx/>
              <a:uFillTx/>
            </a:endParaRPr>
          </a:p>
        </p:txBody>
      </p:sp>
      <p:sp>
        <p:nvSpPr>
          <p:cNvPr id="3" name="Прямоугольник 2"/>
          <p:cNvSpPr/>
          <p:nvPr/>
        </p:nvSpPr>
        <p:spPr>
          <a:xfrm>
            <a:off x="827584" y="1412776"/>
            <a:ext cx="6552728" cy="954107"/>
          </a:xfrm>
          <a:prstGeom prst="rect">
            <a:avLst/>
          </a:prstGeom>
        </p:spPr>
        <p:txBody>
          <a:bodyPr wrap="square">
            <a:spAutoFit/>
          </a:bodyPr>
          <a:lstStyle/>
          <a:p>
            <a:pPr>
              <a:defRPr/>
            </a:pPr>
            <a:r>
              <a:rPr lang="en-US" altLang="uk-UA" sz="2800" b="1" dirty="0">
                <a:solidFill>
                  <a:srgbClr val="002060"/>
                </a:solidFill>
              </a:rPr>
              <a:t>- Any alternating electric field generates rotational magnetic field</a:t>
            </a:r>
          </a:p>
        </p:txBody>
      </p:sp>
      <p:sp>
        <p:nvSpPr>
          <p:cNvPr id="5" name="Прямоугольник 4"/>
          <p:cNvSpPr/>
          <p:nvPr/>
        </p:nvSpPr>
        <p:spPr>
          <a:xfrm>
            <a:off x="1007604" y="2636912"/>
            <a:ext cx="6192688" cy="954107"/>
          </a:xfrm>
          <a:prstGeom prst="rect">
            <a:avLst/>
          </a:prstGeom>
        </p:spPr>
        <p:txBody>
          <a:bodyPr wrap="square">
            <a:spAutoFit/>
          </a:bodyPr>
          <a:lstStyle/>
          <a:p>
            <a:pPr>
              <a:defRPr/>
            </a:pPr>
            <a:r>
              <a:rPr lang="en-US" altLang="uk-UA" sz="2800" b="1" dirty="0">
                <a:solidFill>
                  <a:srgbClr val="002060"/>
                </a:solidFill>
              </a:rPr>
              <a:t>- Any alternating magnetic field generates rotational electric field</a:t>
            </a:r>
          </a:p>
        </p:txBody>
      </p:sp>
      <p:sp>
        <p:nvSpPr>
          <p:cNvPr id="6" name="Прямоугольник 5"/>
          <p:cNvSpPr/>
          <p:nvPr/>
        </p:nvSpPr>
        <p:spPr>
          <a:xfrm>
            <a:off x="1031535" y="3998948"/>
            <a:ext cx="6736216" cy="1384995"/>
          </a:xfrm>
          <a:prstGeom prst="rect">
            <a:avLst/>
          </a:prstGeom>
        </p:spPr>
        <p:txBody>
          <a:bodyPr wrap="square">
            <a:spAutoFit/>
          </a:bodyPr>
          <a:lstStyle/>
          <a:p>
            <a:pPr>
              <a:defRPr/>
            </a:pPr>
            <a:r>
              <a:rPr lang="en-US" altLang="uk-UA" sz="2800" b="1" dirty="0">
                <a:solidFill>
                  <a:srgbClr val="002060"/>
                </a:solidFill>
              </a:rPr>
              <a:t>- So, changing with time electric and magnetic fields generate each other, and exist in the form of electromagnetic waves</a:t>
            </a:r>
            <a:endParaRPr lang="uk-UA" altLang="uk-UA" sz="2800" b="1" dirty="0">
              <a:solidFill>
                <a:srgbClr val="002060"/>
              </a:solidFill>
            </a:endParaRPr>
          </a:p>
        </p:txBody>
      </p:sp>
    </p:spTree>
    <p:extLst>
      <p:ext uri="{BB962C8B-B14F-4D97-AF65-F5344CB8AC3E}">
        <p14:creationId xmlns:p14="http://schemas.microsoft.com/office/powerpoint/2010/main" val="387127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620688"/>
            <a:ext cx="7200800" cy="523220"/>
          </a:xfrm>
          <a:prstGeom prst="rect">
            <a:avLst/>
          </a:prstGeom>
        </p:spPr>
        <p:txBody>
          <a:bodyPr wrap="square">
            <a:spAutoFit/>
          </a:bodyPr>
          <a:lstStyle/>
          <a:p>
            <a:pPr lvl="0" algn="ctr">
              <a:spcBef>
                <a:spcPct val="0"/>
              </a:spcBef>
              <a:defRPr/>
            </a:pPr>
            <a:r>
              <a:rPr lang="en-US" altLang="uk-UA" sz="2800" b="1" dirty="0">
                <a:solidFill>
                  <a:srgbClr val="002060"/>
                </a:solidFill>
              </a:rPr>
              <a:t>Equations of electromagnetic waves:</a:t>
            </a:r>
          </a:p>
        </p:txBody>
      </p:sp>
      <mc:AlternateContent xmlns:mc="http://schemas.openxmlformats.org/markup-compatibility/2006" xmlns:a14="http://schemas.microsoft.com/office/drawing/2010/main">
        <mc:Choice Requires="a14">
          <p:sp>
            <p:nvSpPr>
              <p:cNvPr id="3" name="TextBox 2"/>
              <p:cNvSpPr txBox="1"/>
              <p:nvPr/>
            </p:nvSpPr>
            <p:spPr>
              <a:xfrm>
                <a:off x="1187624" y="1628799"/>
                <a:ext cx="3131948" cy="956929"/>
              </a:xfrm>
              <a:prstGeom prst="rect">
                <a:avLst/>
              </a:prstGeom>
              <a:solidFill>
                <a:sysClr val="window" lastClr="FFFFFF"/>
              </a:solidFill>
              <a:ln w="42500" cap="flat" cmpd="sng" algn="ctr">
                <a:solidFill>
                  <a:srgbClr val="C19859">
                    <a:lumMod val="60000"/>
                    <a:lumOff val="40000"/>
                  </a:srgbClr>
                </a:solidFill>
                <a:prstDash val="solid"/>
              </a:ln>
              <a:effectLst/>
            </p:spPr>
            <p:txBody>
              <a:bodyPr wrap="non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rPr>
                          </m:ctrlPr>
                        </m:fPr>
                        <m:num>
                          <m:sSup>
                            <m:sSup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uk-UA" sz="2800" b="0" i="1" u="none" strike="noStrike" kern="0" cap="none" spc="0" normalizeH="0" baseline="0" noProof="0" smtClean="0">
                                  <a:ln>
                                    <a:noFill/>
                                  </a:ln>
                                  <a:solidFill>
                                    <a:prstClr val="black"/>
                                  </a:solidFill>
                                  <a:effectLst/>
                                  <a:uLnTx/>
                                  <a:uFillTx/>
                                  <a:latin typeface="Cambria Math"/>
                                  <a:ea typeface="Cambria Math"/>
                                </a:rPr>
                                <m:t>𝜕</m:t>
                              </m:r>
                            </m:e>
                            <m:sup>
                              <m:r>
                                <a:rPr kumimoji="0" lang="en-US" sz="2800" b="0" i="1" u="none" strike="noStrike" kern="0" cap="none" spc="0" normalizeH="0" baseline="0" noProof="0" smtClean="0">
                                  <a:ln>
                                    <a:noFill/>
                                  </a:ln>
                                  <a:solidFill>
                                    <a:prstClr val="black"/>
                                  </a:solidFill>
                                  <a:effectLst/>
                                  <a:uLnTx/>
                                  <a:uFillTx/>
                                  <a:latin typeface="Cambria Math"/>
                                </a:rPr>
                                <m:t>2</m:t>
                              </m:r>
                            </m:sup>
                          </m:sSup>
                          <m:r>
                            <a:rPr kumimoji="0" lang="en-US" sz="2800" b="0" i="1" u="none" strike="noStrike" kern="0" cap="none" spc="0" normalizeH="0" baseline="0" noProof="0" smtClean="0">
                              <a:ln>
                                <a:noFill/>
                              </a:ln>
                              <a:solidFill>
                                <a:prstClr val="black"/>
                              </a:solidFill>
                              <a:effectLst/>
                              <a:uLnTx/>
                              <a:uFillTx/>
                              <a:latin typeface="Cambria Math"/>
                            </a:rPr>
                            <m:t>𝐸</m:t>
                          </m:r>
                        </m:num>
                        <m:den>
                          <m:r>
                            <a:rPr kumimoji="0" lang="uk-UA" sz="2800" b="0" i="1" u="none" strike="noStrike" kern="0" cap="none" spc="0" normalizeH="0" baseline="0" noProof="0" smtClean="0">
                              <a:ln>
                                <a:noFill/>
                              </a:ln>
                              <a:solidFill>
                                <a:prstClr val="black"/>
                              </a:solidFill>
                              <a:effectLst/>
                              <a:uLnTx/>
                              <a:uFillTx/>
                              <a:latin typeface="Cambria Math"/>
                              <a:ea typeface="Cambria Math"/>
                            </a:rPr>
                            <m:t>𝜕</m:t>
                          </m:r>
                          <m:sSup>
                            <m:sSup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ea typeface="Cambria Math"/>
                                </a:rPr>
                              </m:ctrlPr>
                            </m:sSupPr>
                            <m:e>
                              <m:r>
                                <a:rPr kumimoji="0" lang="en-US" sz="2800" b="0" i="1" u="none" strike="noStrike" kern="0" cap="none" spc="0" normalizeH="0" baseline="0" noProof="0" smtClean="0">
                                  <a:ln>
                                    <a:noFill/>
                                  </a:ln>
                                  <a:solidFill>
                                    <a:prstClr val="black"/>
                                  </a:solidFill>
                                  <a:effectLst/>
                                  <a:uLnTx/>
                                  <a:uFillTx/>
                                  <a:latin typeface="Cambria Math"/>
                                  <a:ea typeface="Cambria Math"/>
                                </a:rPr>
                                <m:t>𝑥</m:t>
                              </m:r>
                            </m:e>
                            <m:sup>
                              <m:r>
                                <a:rPr kumimoji="0" lang="en-US" sz="2800" b="0" i="1" u="none" strike="noStrike" kern="0" cap="none" spc="0" normalizeH="0" baseline="0" noProof="0" smtClean="0">
                                  <a:ln>
                                    <a:noFill/>
                                  </a:ln>
                                  <a:solidFill>
                                    <a:prstClr val="black"/>
                                  </a:solidFill>
                                  <a:effectLst/>
                                  <a:uLnTx/>
                                  <a:uFillTx/>
                                  <a:latin typeface="Cambria Math"/>
                                  <a:ea typeface="Cambria Math"/>
                                </a:rPr>
                                <m:t>2</m:t>
                              </m:r>
                            </m:sup>
                          </m:sSup>
                        </m:den>
                      </m:f>
                      <m:r>
                        <a:rPr kumimoji="0" lang="en-US" sz="2800" b="0" i="1" u="none" strike="noStrike" kern="0" cap="none" spc="0" normalizeH="0" baseline="0" noProof="0" smtClean="0">
                          <a:ln>
                            <a:noFill/>
                          </a:ln>
                          <a:solidFill>
                            <a:prstClr val="black"/>
                          </a:solidFill>
                          <a:effectLst/>
                          <a:uLnTx/>
                          <a:uFillTx/>
                          <a:latin typeface="Cambria Math"/>
                        </a:rPr>
                        <m:t>=</m:t>
                      </m:r>
                      <m:sSub>
                        <m:sSubPr>
                          <m:ctrlPr>
                            <a:rPr kumimoji="0" lang="en-US" sz="28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2800" b="0" i="1" u="none" strike="noStrike" kern="0" cap="none" spc="0" normalizeH="0" baseline="0" noProof="0" smtClean="0">
                              <a:ln>
                                <a:noFill/>
                              </a:ln>
                              <a:solidFill>
                                <a:prstClr val="black"/>
                              </a:solidFill>
                              <a:effectLst/>
                              <a:uLnTx/>
                              <a:uFillTx/>
                              <a:latin typeface="Cambria Math"/>
                              <a:ea typeface="Cambria Math"/>
                            </a:rPr>
                            <m:t>𝜀𝜀</m:t>
                          </m:r>
                        </m:e>
                        <m:sub>
                          <m:r>
                            <a:rPr kumimoji="0" lang="en-US" sz="2800" b="0" i="1" u="none" strike="noStrike" kern="0" cap="none" spc="0" normalizeH="0" baseline="0" noProof="0" smtClean="0">
                              <a:ln>
                                <a:noFill/>
                              </a:ln>
                              <a:solidFill>
                                <a:prstClr val="black"/>
                              </a:solidFill>
                              <a:effectLst/>
                              <a:uLnTx/>
                              <a:uFillTx/>
                              <a:latin typeface="Cambria Math"/>
                            </a:rPr>
                            <m:t>0</m:t>
                          </m:r>
                        </m:sub>
                      </m:sSub>
                      <m:sSub>
                        <m:sSubPr>
                          <m:ctrlPr>
                            <a:rPr kumimoji="0" lang="en-US" sz="28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2800" b="0" i="1" u="none" strike="noStrike" kern="0" cap="none" spc="0" normalizeH="0" baseline="0" noProof="0" smtClean="0">
                              <a:ln>
                                <a:noFill/>
                              </a:ln>
                              <a:solidFill>
                                <a:prstClr val="black"/>
                              </a:solidFill>
                              <a:effectLst/>
                              <a:uLnTx/>
                              <a:uFillTx/>
                              <a:latin typeface="Cambria Math"/>
                              <a:ea typeface="Cambria Math"/>
                            </a:rPr>
                            <m:t>𝜇𝜇</m:t>
                          </m:r>
                        </m:e>
                        <m:sub>
                          <m:r>
                            <a:rPr kumimoji="0" lang="en-US" sz="2800" b="0" i="1" u="none" strike="noStrike" kern="0" cap="none" spc="0" normalizeH="0" baseline="0" noProof="0" smtClean="0">
                              <a:ln>
                                <a:noFill/>
                              </a:ln>
                              <a:solidFill>
                                <a:prstClr val="black"/>
                              </a:solidFill>
                              <a:effectLst/>
                              <a:uLnTx/>
                              <a:uFillTx/>
                              <a:latin typeface="Cambria Math"/>
                            </a:rPr>
                            <m:t>0</m:t>
                          </m:r>
                        </m:sub>
                      </m:sSub>
                      <m:f>
                        <m:f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rPr>
                          </m:ctrlPr>
                        </m:fPr>
                        <m:num>
                          <m:sSup>
                            <m:sSup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uk-UA" sz="2800" b="0" i="1" u="none" strike="noStrike" kern="0" cap="none" spc="0" normalizeH="0" baseline="0" noProof="0" smtClean="0">
                                  <a:ln>
                                    <a:noFill/>
                                  </a:ln>
                                  <a:solidFill>
                                    <a:prstClr val="black"/>
                                  </a:solidFill>
                                  <a:effectLst/>
                                  <a:uLnTx/>
                                  <a:uFillTx/>
                                  <a:latin typeface="Cambria Math"/>
                                  <a:ea typeface="Cambria Math"/>
                                </a:rPr>
                                <m:t>𝜕</m:t>
                              </m:r>
                            </m:e>
                            <m:sup>
                              <m:r>
                                <a:rPr kumimoji="0" lang="en-US" sz="2800" b="0" i="1" u="none" strike="noStrike" kern="0" cap="none" spc="0" normalizeH="0" baseline="0" noProof="0" smtClean="0">
                                  <a:ln>
                                    <a:noFill/>
                                  </a:ln>
                                  <a:solidFill>
                                    <a:prstClr val="black"/>
                                  </a:solidFill>
                                  <a:effectLst/>
                                  <a:uLnTx/>
                                  <a:uFillTx/>
                                  <a:latin typeface="Cambria Math"/>
                                </a:rPr>
                                <m:t>2</m:t>
                              </m:r>
                            </m:sup>
                          </m:sSup>
                          <m:r>
                            <a:rPr kumimoji="0" lang="en-US" sz="2800" b="0" i="1" u="none" strike="noStrike" kern="0" cap="none" spc="0" normalizeH="0" baseline="0" noProof="0" smtClean="0">
                              <a:ln>
                                <a:noFill/>
                              </a:ln>
                              <a:solidFill>
                                <a:prstClr val="black"/>
                              </a:solidFill>
                              <a:effectLst/>
                              <a:uLnTx/>
                              <a:uFillTx/>
                              <a:latin typeface="Cambria Math"/>
                            </a:rPr>
                            <m:t>𝐸</m:t>
                          </m:r>
                        </m:num>
                        <m:den>
                          <m:r>
                            <a:rPr kumimoji="0" lang="uk-UA" sz="2800" b="0" i="1" u="none" strike="noStrike" kern="0" cap="none" spc="0" normalizeH="0" baseline="0" noProof="0" smtClean="0">
                              <a:ln>
                                <a:noFill/>
                              </a:ln>
                              <a:solidFill>
                                <a:prstClr val="black"/>
                              </a:solidFill>
                              <a:effectLst/>
                              <a:uLnTx/>
                              <a:uFillTx/>
                              <a:latin typeface="Cambria Math"/>
                              <a:ea typeface="Cambria Math"/>
                            </a:rPr>
                            <m:t>𝜕</m:t>
                          </m:r>
                          <m:sSup>
                            <m:sSup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ea typeface="Cambria Math"/>
                                </a:rPr>
                              </m:ctrlPr>
                            </m:sSupPr>
                            <m:e>
                              <m:r>
                                <a:rPr kumimoji="0" lang="en-US" sz="2800" b="0" i="1" u="none" strike="noStrike" kern="0" cap="none" spc="0" normalizeH="0" baseline="0" noProof="0" smtClean="0">
                                  <a:ln>
                                    <a:noFill/>
                                  </a:ln>
                                  <a:solidFill>
                                    <a:prstClr val="black"/>
                                  </a:solidFill>
                                  <a:effectLst/>
                                  <a:uLnTx/>
                                  <a:uFillTx/>
                                  <a:latin typeface="Cambria Math"/>
                                  <a:ea typeface="Cambria Math"/>
                                </a:rPr>
                                <m:t>𝑡</m:t>
                              </m:r>
                            </m:e>
                            <m:sup>
                              <m:r>
                                <a:rPr kumimoji="0" lang="en-US" sz="2800" b="0" i="1" u="none" strike="noStrike" kern="0" cap="none" spc="0" normalizeH="0" baseline="0" noProof="0" smtClean="0">
                                  <a:ln>
                                    <a:noFill/>
                                  </a:ln>
                                  <a:solidFill>
                                    <a:prstClr val="black"/>
                                  </a:solidFill>
                                  <a:effectLst/>
                                  <a:uLnTx/>
                                  <a:uFillTx/>
                                  <a:latin typeface="Cambria Math"/>
                                  <a:ea typeface="Cambria Math"/>
                                </a:rPr>
                                <m:t>2</m:t>
                              </m:r>
                            </m:sup>
                          </m:sSup>
                        </m:den>
                      </m:f>
                    </m:oMath>
                  </m:oMathPara>
                </a14:m>
                <a:endParaRPr kumimoji="0" lang="uk-UA" sz="2800" b="0" i="0" u="none" strike="noStrike" kern="0" cap="none" spc="0" normalizeH="0" baseline="0" noProof="0" dirty="0">
                  <a:ln>
                    <a:noFill/>
                  </a:ln>
                  <a:solidFill>
                    <a:prstClr val="black"/>
                  </a:solidFill>
                  <a:effectLst/>
                  <a:uLnTx/>
                  <a:uFillTx/>
                  <a:latin typeface="Verdana"/>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187624" y="1628799"/>
                <a:ext cx="3131948" cy="956929"/>
              </a:xfrm>
              <a:prstGeom prst="rect">
                <a:avLst/>
              </a:prstGeom>
              <a:blipFill rotWithShape="1">
                <a:blip r:embed="rId2"/>
                <a:stretch>
                  <a:fillRect/>
                </a:stretch>
              </a:blipFill>
              <a:ln w="42500" cap="flat" cmpd="sng" algn="ctr">
                <a:solidFill>
                  <a:srgbClr val="C19859">
                    <a:lumMod val="60000"/>
                    <a:lumOff val="40000"/>
                  </a:srgbClr>
                </a:solidFill>
                <a:prstDash val="solid"/>
              </a:ln>
              <a:effec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4901759" y="1628799"/>
                <a:ext cx="3198633" cy="956929"/>
              </a:xfrm>
              <a:prstGeom prst="rect">
                <a:avLst/>
              </a:prstGeom>
              <a:solidFill>
                <a:sysClr val="window" lastClr="FFFFFF"/>
              </a:solidFill>
              <a:ln w="42500" cap="flat" cmpd="sng" algn="ctr">
                <a:solidFill>
                  <a:srgbClr val="C19859">
                    <a:lumMod val="60000"/>
                    <a:lumOff val="40000"/>
                  </a:srgbClr>
                </a:solidFill>
                <a:prstDash val="solid"/>
              </a:ln>
              <a:effectLst/>
            </p:spPr>
            <p:txBody>
              <a:bodyPr wrap="non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rPr>
                          </m:ctrlPr>
                        </m:fPr>
                        <m:num>
                          <m:sSup>
                            <m:sSup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uk-UA" sz="2800" b="0" i="1" u="none" strike="noStrike" kern="0" cap="none" spc="0" normalizeH="0" baseline="0" noProof="0" smtClean="0">
                                  <a:ln>
                                    <a:noFill/>
                                  </a:ln>
                                  <a:solidFill>
                                    <a:prstClr val="black"/>
                                  </a:solidFill>
                                  <a:effectLst/>
                                  <a:uLnTx/>
                                  <a:uFillTx/>
                                  <a:latin typeface="Cambria Math"/>
                                  <a:ea typeface="Cambria Math"/>
                                </a:rPr>
                                <m:t>𝜕</m:t>
                              </m:r>
                            </m:e>
                            <m:sup>
                              <m:r>
                                <a:rPr kumimoji="0" lang="en-US" sz="2800" b="0" i="1" u="none" strike="noStrike" kern="0" cap="none" spc="0" normalizeH="0" baseline="0" noProof="0" smtClean="0">
                                  <a:ln>
                                    <a:noFill/>
                                  </a:ln>
                                  <a:solidFill>
                                    <a:prstClr val="black"/>
                                  </a:solidFill>
                                  <a:effectLst/>
                                  <a:uLnTx/>
                                  <a:uFillTx/>
                                  <a:latin typeface="Cambria Math"/>
                                </a:rPr>
                                <m:t>2</m:t>
                              </m:r>
                            </m:sup>
                          </m:sSup>
                          <m:r>
                            <a:rPr kumimoji="0" lang="en-US" sz="2800" b="0" i="1" u="none" strike="noStrike" kern="0" cap="none" spc="0" normalizeH="0" baseline="0" noProof="0" smtClean="0">
                              <a:ln>
                                <a:noFill/>
                              </a:ln>
                              <a:solidFill>
                                <a:prstClr val="black"/>
                              </a:solidFill>
                              <a:effectLst/>
                              <a:uLnTx/>
                              <a:uFillTx/>
                              <a:latin typeface="Cambria Math"/>
                            </a:rPr>
                            <m:t>𝐻</m:t>
                          </m:r>
                        </m:num>
                        <m:den>
                          <m:r>
                            <a:rPr kumimoji="0" lang="uk-UA" sz="2800" b="0" i="1" u="none" strike="noStrike" kern="0" cap="none" spc="0" normalizeH="0" baseline="0" noProof="0" smtClean="0">
                              <a:ln>
                                <a:noFill/>
                              </a:ln>
                              <a:solidFill>
                                <a:prstClr val="black"/>
                              </a:solidFill>
                              <a:effectLst/>
                              <a:uLnTx/>
                              <a:uFillTx/>
                              <a:latin typeface="Cambria Math"/>
                              <a:ea typeface="Cambria Math"/>
                            </a:rPr>
                            <m:t>𝜕</m:t>
                          </m:r>
                          <m:sSup>
                            <m:sSup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ea typeface="Cambria Math"/>
                                </a:rPr>
                              </m:ctrlPr>
                            </m:sSupPr>
                            <m:e>
                              <m:r>
                                <a:rPr kumimoji="0" lang="en-US" sz="2800" b="0" i="1" u="none" strike="noStrike" kern="0" cap="none" spc="0" normalizeH="0" baseline="0" noProof="0" smtClean="0">
                                  <a:ln>
                                    <a:noFill/>
                                  </a:ln>
                                  <a:solidFill>
                                    <a:prstClr val="black"/>
                                  </a:solidFill>
                                  <a:effectLst/>
                                  <a:uLnTx/>
                                  <a:uFillTx/>
                                  <a:latin typeface="Cambria Math"/>
                                  <a:ea typeface="Cambria Math"/>
                                </a:rPr>
                                <m:t>𝑥</m:t>
                              </m:r>
                            </m:e>
                            <m:sup>
                              <m:r>
                                <a:rPr kumimoji="0" lang="en-US" sz="2800" b="0" i="1" u="none" strike="noStrike" kern="0" cap="none" spc="0" normalizeH="0" baseline="0" noProof="0" smtClean="0">
                                  <a:ln>
                                    <a:noFill/>
                                  </a:ln>
                                  <a:solidFill>
                                    <a:prstClr val="black"/>
                                  </a:solidFill>
                                  <a:effectLst/>
                                  <a:uLnTx/>
                                  <a:uFillTx/>
                                  <a:latin typeface="Cambria Math"/>
                                  <a:ea typeface="Cambria Math"/>
                                </a:rPr>
                                <m:t>2</m:t>
                              </m:r>
                            </m:sup>
                          </m:sSup>
                        </m:den>
                      </m:f>
                      <m:r>
                        <a:rPr kumimoji="0" lang="en-US" sz="2800" b="0" i="1" u="none" strike="noStrike" kern="0" cap="none" spc="0" normalizeH="0" baseline="0" noProof="0" smtClean="0">
                          <a:ln>
                            <a:noFill/>
                          </a:ln>
                          <a:solidFill>
                            <a:prstClr val="black"/>
                          </a:solidFill>
                          <a:effectLst/>
                          <a:uLnTx/>
                          <a:uFillTx/>
                          <a:latin typeface="Cambria Math"/>
                        </a:rPr>
                        <m:t>=</m:t>
                      </m:r>
                      <m:sSub>
                        <m:sSubPr>
                          <m:ctrlPr>
                            <a:rPr kumimoji="0" lang="en-US" sz="28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2800" b="0" i="1" u="none" strike="noStrike" kern="0" cap="none" spc="0" normalizeH="0" baseline="0" noProof="0" smtClean="0">
                              <a:ln>
                                <a:noFill/>
                              </a:ln>
                              <a:solidFill>
                                <a:prstClr val="black"/>
                              </a:solidFill>
                              <a:effectLst/>
                              <a:uLnTx/>
                              <a:uFillTx/>
                              <a:latin typeface="Cambria Math"/>
                              <a:ea typeface="Cambria Math"/>
                            </a:rPr>
                            <m:t>𝜀𝜀</m:t>
                          </m:r>
                        </m:e>
                        <m:sub>
                          <m:r>
                            <a:rPr kumimoji="0" lang="en-US" sz="2800" b="0" i="1" u="none" strike="noStrike" kern="0" cap="none" spc="0" normalizeH="0" baseline="0" noProof="0" smtClean="0">
                              <a:ln>
                                <a:noFill/>
                              </a:ln>
                              <a:solidFill>
                                <a:prstClr val="black"/>
                              </a:solidFill>
                              <a:effectLst/>
                              <a:uLnTx/>
                              <a:uFillTx/>
                              <a:latin typeface="Cambria Math"/>
                            </a:rPr>
                            <m:t>0</m:t>
                          </m:r>
                        </m:sub>
                      </m:sSub>
                      <m:sSub>
                        <m:sSubPr>
                          <m:ctrlPr>
                            <a:rPr kumimoji="0" lang="en-US" sz="28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2800" b="0" i="1" u="none" strike="noStrike" kern="0" cap="none" spc="0" normalizeH="0" baseline="0" noProof="0" smtClean="0">
                              <a:ln>
                                <a:noFill/>
                              </a:ln>
                              <a:solidFill>
                                <a:prstClr val="black"/>
                              </a:solidFill>
                              <a:effectLst/>
                              <a:uLnTx/>
                              <a:uFillTx/>
                              <a:latin typeface="Cambria Math"/>
                              <a:ea typeface="Cambria Math"/>
                            </a:rPr>
                            <m:t>𝜇𝜇</m:t>
                          </m:r>
                        </m:e>
                        <m:sub>
                          <m:r>
                            <a:rPr kumimoji="0" lang="en-US" sz="2800" b="0" i="1" u="none" strike="noStrike" kern="0" cap="none" spc="0" normalizeH="0" baseline="0" noProof="0" smtClean="0">
                              <a:ln>
                                <a:noFill/>
                              </a:ln>
                              <a:solidFill>
                                <a:prstClr val="black"/>
                              </a:solidFill>
                              <a:effectLst/>
                              <a:uLnTx/>
                              <a:uFillTx/>
                              <a:latin typeface="Cambria Math"/>
                            </a:rPr>
                            <m:t>0</m:t>
                          </m:r>
                        </m:sub>
                      </m:sSub>
                      <m:f>
                        <m:f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rPr>
                          </m:ctrlPr>
                        </m:fPr>
                        <m:num>
                          <m:sSup>
                            <m:sSup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uk-UA" sz="2800" b="0" i="1" u="none" strike="noStrike" kern="0" cap="none" spc="0" normalizeH="0" baseline="0" noProof="0" smtClean="0">
                                  <a:ln>
                                    <a:noFill/>
                                  </a:ln>
                                  <a:solidFill>
                                    <a:prstClr val="black"/>
                                  </a:solidFill>
                                  <a:effectLst/>
                                  <a:uLnTx/>
                                  <a:uFillTx/>
                                  <a:latin typeface="Cambria Math"/>
                                  <a:ea typeface="Cambria Math"/>
                                </a:rPr>
                                <m:t>𝜕</m:t>
                              </m:r>
                            </m:e>
                            <m:sup>
                              <m:r>
                                <a:rPr kumimoji="0" lang="en-US" sz="2800" b="0" i="1" u="none" strike="noStrike" kern="0" cap="none" spc="0" normalizeH="0" baseline="0" noProof="0" smtClean="0">
                                  <a:ln>
                                    <a:noFill/>
                                  </a:ln>
                                  <a:solidFill>
                                    <a:prstClr val="black"/>
                                  </a:solidFill>
                                  <a:effectLst/>
                                  <a:uLnTx/>
                                  <a:uFillTx/>
                                  <a:latin typeface="Cambria Math"/>
                                </a:rPr>
                                <m:t>2</m:t>
                              </m:r>
                            </m:sup>
                          </m:sSup>
                          <m:r>
                            <a:rPr kumimoji="0" lang="en-US" sz="2800" b="0" i="1" u="none" strike="noStrike" kern="0" cap="none" spc="0" normalizeH="0" baseline="0" noProof="0" smtClean="0">
                              <a:ln>
                                <a:noFill/>
                              </a:ln>
                              <a:solidFill>
                                <a:prstClr val="black"/>
                              </a:solidFill>
                              <a:effectLst/>
                              <a:uLnTx/>
                              <a:uFillTx/>
                              <a:latin typeface="Cambria Math"/>
                            </a:rPr>
                            <m:t>𝐻</m:t>
                          </m:r>
                        </m:num>
                        <m:den>
                          <m:r>
                            <a:rPr kumimoji="0" lang="uk-UA" sz="2800" b="0" i="1" u="none" strike="noStrike" kern="0" cap="none" spc="0" normalizeH="0" baseline="0" noProof="0" smtClean="0">
                              <a:ln>
                                <a:noFill/>
                              </a:ln>
                              <a:solidFill>
                                <a:prstClr val="black"/>
                              </a:solidFill>
                              <a:effectLst/>
                              <a:uLnTx/>
                              <a:uFillTx/>
                              <a:latin typeface="Cambria Math"/>
                              <a:ea typeface="Cambria Math"/>
                            </a:rPr>
                            <m:t>𝜕</m:t>
                          </m:r>
                          <m:sSup>
                            <m:sSupPr>
                              <m:ctrlPr>
                                <a:rPr kumimoji="0" lang="uk-UA" sz="2800" b="0" i="1" u="none" strike="noStrike" kern="0" cap="none" spc="0" normalizeH="0" baseline="0" noProof="0" smtClean="0">
                                  <a:ln>
                                    <a:noFill/>
                                  </a:ln>
                                  <a:solidFill>
                                    <a:prstClr val="black"/>
                                  </a:solidFill>
                                  <a:effectLst/>
                                  <a:uLnTx/>
                                  <a:uFillTx/>
                                  <a:latin typeface="Cambria Math" panose="02040503050406030204" pitchFamily="18" charset="0"/>
                                  <a:ea typeface="Cambria Math"/>
                                </a:rPr>
                              </m:ctrlPr>
                            </m:sSupPr>
                            <m:e>
                              <m:r>
                                <a:rPr kumimoji="0" lang="en-US" sz="2800" b="0" i="1" u="none" strike="noStrike" kern="0" cap="none" spc="0" normalizeH="0" baseline="0" noProof="0" smtClean="0">
                                  <a:ln>
                                    <a:noFill/>
                                  </a:ln>
                                  <a:solidFill>
                                    <a:prstClr val="black"/>
                                  </a:solidFill>
                                  <a:effectLst/>
                                  <a:uLnTx/>
                                  <a:uFillTx/>
                                  <a:latin typeface="Cambria Math"/>
                                  <a:ea typeface="Cambria Math"/>
                                </a:rPr>
                                <m:t>𝑡</m:t>
                              </m:r>
                            </m:e>
                            <m:sup>
                              <m:r>
                                <a:rPr kumimoji="0" lang="en-US" sz="2800" b="0" i="1" u="none" strike="noStrike" kern="0" cap="none" spc="0" normalizeH="0" baseline="0" noProof="0" smtClean="0">
                                  <a:ln>
                                    <a:noFill/>
                                  </a:ln>
                                  <a:solidFill>
                                    <a:prstClr val="black"/>
                                  </a:solidFill>
                                  <a:effectLst/>
                                  <a:uLnTx/>
                                  <a:uFillTx/>
                                  <a:latin typeface="Cambria Math"/>
                                  <a:ea typeface="Cambria Math"/>
                                </a:rPr>
                                <m:t>2</m:t>
                              </m:r>
                            </m:sup>
                          </m:sSup>
                        </m:den>
                      </m:f>
                    </m:oMath>
                  </m:oMathPara>
                </a14:m>
                <a:endParaRPr kumimoji="0" lang="uk-UA" sz="2800" b="0" i="0" u="none" strike="noStrike" kern="0" cap="none" spc="0" normalizeH="0" baseline="0" noProof="0" dirty="0">
                  <a:ln>
                    <a:noFill/>
                  </a:ln>
                  <a:solidFill>
                    <a:prstClr val="black"/>
                  </a:solidFill>
                  <a:effectLst/>
                  <a:uLnTx/>
                  <a:uFillTx/>
                  <a:latin typeface="Verdana"/>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4901759" y="1628799"/>
                <a:ext cx="3198633" cy="956929"/>
              </a:xfrm>
              <a:prstGeom prst="rect">
                <a:avLst/>
              </a:prstGeom>
              <a:blipFill rotWithShape="1">
                <a:blip r:embed="rId3"/>
                <a:stretch>
                  <a:fillRect/>
                </a:stretch>
              </a:blipFill>
              <a:ln w="42500" cap="flat" cmpd="sng" algn="ctr">
                <a:solidFill>
                  <a:srgbClr val="C19859">
                    <a:lumMod val="60000"/>
                    <a:lumOff val="40000"/>
                  </a:srgbClr>
                </a:solidFill>
                <a:prstDash val="solid"/>
              </a:ln>
              <a:effectLst/>
            </p:spPr>
            <p:txBody>
              <a:bodyPr/>
              <a:lstStyle/>
              <a:p>
                <a:r>
                  <a:rPr lang="ru-RU">
                    <a:noFill/>
                  </a:rPr>
                  <a:t> </a:t>
                </a:r>
              </a:p>
            </p:txBody>
          </p:sp>
        </mc:Fallback>
      </mc:AlternateContent>
      <p:pic>
        <p:nvPicPr>
          <p:cNvPr id="5" name="Picture 2" descr="Результат пошуку зображень за запитом &quot;Electromagnetic waves&quot;"/>
          <p:cNvPicPr>
            <a:picLocks noChangeAspect="1" noChangeArrowheads="1" noCrop="1"/>
          </p:cNvPicPr>
          <p:nvPr/>
        </p:nvPicPr>
        <p:blipFill>
          <a:blip r:embed="rId4" cstate="print"/>
          <a:srcRect/>
          <a:stretch>
            <a:fillRect/>
          </a:stretch>
        </p:blipFill>
        <p:spPr bwMode="auto">
          <a:xfrm>
            <a:off x="650598" y="3141534"/>
            <a:ext cx="3849394" cy="28584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3042" y="3170700"/>
            <a:ext cx="3888011"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3042" y="4365104"/>
            <a:ext cx="396875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104" y="5494409"/>
            <a:ext cx="2786063"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8974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Результат пошуку зображень за запитом &quot;Electromagnetic waves&quot;"/>
          <p:cNvPicPr>
            <a:picLocks noChangeAspect="1" noChangeArrowheads="1" noCrop="1"/>
          </p:cNvPicPr>
          <p:nvPr/>
        </p:nvPicPr>
        <p:blipFill>
          <a:blip r:embed="rId2" cstate="print"/>
          <a:srcRect/>
          <a:stretch>
            <a:fillRect/>
          </a:stretch>
        </p:blipFill>
        <p:spPr bwMode="auto">
          <a:xfrm>
            <a:off x="251520" y="352139"/>
            <a:ext cx="3848070" cy="30243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Содержимое 2"/>
          <p:cNvSpPr txBox="1">
            <a:spLocks/>
          </p:cNvSpPr>
          <p:nvPr/>
        </p:nvSpPr>
        <p:spPr>
          <a:xfrm>
            <a:off x="4355976" y="352139"/>
            <a:ext cx="4499546" cy="719534"/>
          </a:xfrm>
          <a:prstGeom prst="rect">
            <a:avLst/>
          </a:prstGeom>
          <a:solidFill>
            <a:srgbClr val="C19859">
              <a:lumMod val="40000"/>
              <a:lumOff val="60000"/>
            </a:srgbClr>
          </a:solidFill>
          <a:ln w="42500" cap="flat" cmpd="sng" algn="ctr">
            <a:solidFill>
              <a:srgbClr val="C19859">
                <a:lumMod val="60000"/>
                <a:lumOff val="40000"/>
              </a:srgbClr>
            </a:solidFill>
            <a:prstDash val="solid"/>
          </a:ln>
          <a:effectLst/>
        </p:spPr>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2400" b="1" i="0" u="none" strike="noStrike" kern="1200" cap="none" spc="0" normalizeH="0" baseline="0" noProof="0" dirty="0">
                <a:ln>
                  <a:noFill/>
                </a:ln>
                <a:solidFill>
                  <a:srgbClr val="002060"/>
                </a:solidFill>
                <a:effectLst/>
                <a:uLnTx/>
                <a:uFillTx/>
              </a:rPr>
              <a:t>Speed of electromagnetic wave propagation:</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9053" y="1772816"/>
            <a:ext cx="1944687" cy="811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060" y="2032177"/>
            <a:ext cx="2315468" cy="556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4413060" y="1341087"/>
            <a:ext cx="1990801" cy="523220"/>
          </a:xfrm>
          <a:prstGeom prst="rect">
            <a:avLst/>
          </a:prstGeom>
        </p:spPr>
        <p:txBody>
          <a:bodyPr wrap="none">
            <a:spAutoFit/>
          </a:bodyPr>
          <a:lstStyle/>
          <a:p>
            <a:r>
              <a:rPr lang="de-DE" sz="2800" b="1" dirty="0">
                <a:solidFill>
                  <a:srgbClr val="002060"/>
                </a:solidFill>
              </a:rPr>
              <a:t>- in vacuum </a:t>
            </a:r>
          </a:p>
        </p:txBody>
      </p:sp>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0985" y="3020641"/>
            <a:ext cx="2126994" cy="808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4456526" y="3020641"/>
            <a:ext cx="2228536" cy="523220"/>
          </a:xfrm>
          <a:prstGeom prst="rect">
            <a:avLst/>
          </a:prstGeom>
        </p:spPr>
        <p:txBody>
          <a:bodyPr wrap="square">
            <a:spAutoFit/>
          </a:bodyPr>
          <a:lstStyle/>
          <a:p>
            <a:r>
              <a:rPr lang="de-DE" sz="2800" b="1" dirty="0">
                <a:solidFill>
                  <a:srgbClr val="002060"/>
                </a:solidFill>
              </a:rPr>
              <a:t>- in medium </a:t>
            </a:r>
          </a:p>
        </p:txBody>
      </p:sp>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644" y="3999183"/>
            <a:ext cx="3724275"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2924" y="3999183"/>
            <a:ext cx="3724275"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611560" y="4797152"/>
            <a:ext cx="8136903" cy="1569660"/>
          </a:xfrm>
          <a:prstGeom prst="rect">
            <a:avLst/>
          </a:prstGeom>
        </p:spPr>
        <p:txBody>
          <a:bodyPr wrap="square">
            <a:spAutoFit/>
          </a:bodyPr>
          <a:lstStyle/>
          <a:p>
            <a:r>
              <a:rPr lang="en-US" sz="2400" b="1" dirty="0">
                <a:solidFill>
                  <a:srgbClr val="002060"/>
                </a:solidFill>
              </a:rPr>
              <a:t>- Electromagnetic wave is a process of propagation of electromagnetic oscillations in space;</a:t>
            </a:r>
          </a:p>
          <a:p>
            <a:endParaRPr lang="en-US" sz="2400" b="1" dirty="0">
              <a:solidFill>
                <a:srgbClr val="002060"/>
              </a:solidFill>
            </a:endParaRPr>
          </a:p>
          <a:p>
            <a:r>
              <a:rPr lang="en-US" sz="2400" b="1" dirty="0">
                <a:solidFill>
                  <a:srgbClr val="002060"/>
                </a:solidFill>
              </a:rPr>
              <a:t>- Electromagnetic wave is transverse.</a:t>
            </a:r>
          </a:p>
        </p:txBody>
      </p:sp>
    </p:spTree>
    <p:extLst>
      <p:ext uri="{BB962C8B-B14F-4D97-AF65-F5344CB8AC3E}">
        <p14:creationId xmlns:p14="http://schemas.microsoft.com/office/powerpoint/2010/main" val="366542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Результат пошуку зображень за запитом &quot;Electromagnetic waves&quot;"/>
          <p:cNvPicPr>
            <a:picLocks noChangeAspect="1" noChangeArrowheads="1" noCrop="1"/>
          </p:cNvPicPr>
          <p:nvPr/>
        </p:nvPicPr>
        <p:blipFill>
          <a:blip r:embed="rId2" cstate="print"/>
          <a:srcRect/>
          <a:stretch>
            <a:fillRect/>
          </a:stretch>
        </p:blipFill>
        <p:spPr bwMode="auto">
          <a:xfrm>
            <a:off x="395536" y="548680"/>
            <a:ext cx="3342704" cy="30963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Прямоугольник 1"/>
          <p:cNvSpPr/>
          <p:nvPr/>
        </p:nvSpPr>
        <p:spPr>
          <a:xfrm>
            <a:off x="4139952" y="578806"/>
            <a:ext cx="4572000" cy="830997"/>
          </a:xfrm>
          <a:prstGeom prst="rect">
            <a:avLst/>
          </a:prstGeom>
        </p:spPr>
        <p:txBody>
          <a:bodyPr>
            <a:spAutoFit/>
          </a:bodyPr>
          <a:lstStyle/>
          <a:p>
            <a:r>
              <a:rPr lang="en-US" sz="2400" b="1" dirty="0">
                <a:solidFill>
                  <a:srgbClr val="002060"/>
                </a:solidFill>
              </a:rPr>
              <a:t>Energy flux density vector of electromagnetic field is equal to</a:t>
            </a:r>
            <a:endParaRPr lang="en-US"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628800"/>
            <a:ext cx="1914525"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139952" y="2508592"/>
            <a:ext cx="4572000" cy="830997"/>
          </a:xfrm>
          <a:prstGeom prst="rect">
            <a:avLst/>
          </a:prstGeom>
        </p:spPr>
        <p:txBody>
          <a:bodyPr>
            <a:spAutoFit/>
          </a:bodyPr>
          <a:lstStyle/>
          <a:p>
            <a:r>
              <a:rPr lang="en-US" sz="2400" b="1" dirty="0">
                <a:solidFill>
                  <a:srgbClr val="002060"/>
                </a:solidFill>
              </a:rPr>
              <a:t>Direction of its transfer coincides with cross-product [E • H]</a:t>
            </a:r>
            <a:endParaRPr lang="ru-RU" b="1" dirty="0">
              <a:solidFill>
                <a:srgbClr val="002060"/>
              </a:solidFill>
            </a:endParaRPr>
          </a:p>
        </p:txBody>
      </p:sp>
      <p:sp>
        <p:nvSpPr>
          <p:cNvPr id="7" name="Содержимое 2"/>
          <p:cNvSpPr txBox="1">
            <a:spLocks/>
          </p:cNvSpPr>
          <p:nvPr/>
        </p:nvSpPr>
        <p:spPr>
          <a:xfrm>
            <a:off x="395535" y="4077072"/>
            <a:ext cx="8424937" cy="2290762"/>
          </a:xfrm>
          <a:prstGeom prst="rect">
            <a:avLst/>
          </a:prstGeom>
          <a:solidFill>
            <a:srgbClr val="C19859">
              <a:lumMod val="40000"/>
              <a:lumOff val="60000"/>
            </a:srgbClr>
          </a:solidFill>
          <a:ln w="42500" cap="flat" cmpd="sng" algn="ctr">
            <a:solidFill>
              <a:srgbClr val="C19859">
                <a:lumMod val="60000"/>
                <a:lumOff val="40000"/>
              </a:srgbClr>
            </a:solidFill>
            <a:prstDash val="solid"/>
          </a:ln>
          <a:effectLst/>
        </p:spPr>
        <p:txBody>
          <a:bodyPr lIns="182880" tIns="0"/>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en-US" altLang="uk-UA" sz="2400" b="1" i="0" u="none" strike="noStrike" kern="1200" cap="none" spc="0" normalizeH="0" baseline="0" noProof="0" dirty="0">
                <a:ln>
                  <a:noFill/>
                </a:ln>
                <a:solidFill>
                  <a:srgbClr val="002060"/>
                </a:solidFill>
                <a:effectLst/>
                <a:uLnTx/>
                <a:uFillTx/>
              </a:rPr>
              <a:t>Characteristics of Electromagnetic Energy</a:t>
            </a:r>
            <a:r>
              <a:rPr kumimoji="0" lang="ru-RU" altLang="uk-UA" sz="2400" b="1" i="0" u="none" strike="noStrike" kern="1200" cap="none" spc="0" normalizeH="0" baseline="0" noProof="0" dirty="0">
                <a:ln>
                  <a:noFill/>
                </a:ln>
                <a:solidFill>
                  <a:srgbClr val="002060"/>
                </a:solidFill>
                <a:effectLst/>
                <a:uLnTx/>
                <a:uFillTx/>
              </a:rPr>
              <a:t>:</a:t>
            </a:r>
          </a:p>
          <a:p>
            <a:pPr marL="36576" marR="0"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endParaRPr kumimoji="0" lang="en-US" altLang="uk-UA" sz="2400" b="1" i="0" u="none" strike="noStrike" kern="1200" cap="none" spc="0" normalizeH="0" baseline="0" noProof="0" dirty="0">
              <a:ln>
                <a:noFill/>
              </a:ln>
              <a:solidFill>
                <a:srgbClr val="002060"/>
              </a:solidFill>
              <a:effectLst/>
              <a:uLnTx/>
              <a:uFillTx/>
            </a:endParaRPr>
          </a:p>
          <a:p>
            <a:pPr marL="493776" marR="0" lvl="0" indent="-457200" algn="l" defTabSz="914400" rtl="0" eaLnBrk="1" fontAlgn="auto" latinLnBrk="0" hangingPunct="1">
              <a:lnSpc>
                <a:spcPct val="100000"/>
              </a:lnSpc>
              <a:spcBef>
                <a:spcPts val="0"/>
              </a:spcBef>
              <a:spcAft>
                <a:spcPts val="0"/>
              </a:spcAft>
              <a:buClr>
                <a:srgbClr val="F07F09"/>
              </a:buClr>
              <a:buSzPct val="80000"/>
              <a:buFont typeface="Wingdings" panose="05000000000000000000" pitchFamily="2" charset="2"/>
              <a:buChar char="§"/>
              <a:tabLst/>
              <a:defRPr/>
            </a:pPr>
            <a:r>
              <a:rPr kumimoji="0" lang="en-US" altLang="uk-UA" sz="2400" b="1" i="0" u="none" strike="noStrike" kern="1200" cap="none" spc="0" normalizeH="0" baseline="0" noProof="0" dirty="0">
                <a:ln>
                  <a:noFill/>
                </a:ln>
                <a:solidFill>
                  <a:srgbClr val="002060"/>
                </a:solidFill>
                <a:effectLst/>
                <a:uLnTx/>
                <a:uFillTx/>
              </a:rPr>
              <a:t>Transmitted without a medium</a:t>
            </a:r>
            <a:r>
              <a:rPr kumimoji="0" lang="ru-RU" altLang="uk-UA" sz="2400" b="1" i="0" u="none" strike="noStrike" kern="1200" cap="none" spc="0" normalizeH="0" baseline="0" noProof="0" dirty="0">
                <a:ln>
                  <a:noFill/>
                </a:ln>
                <a:solidFill>
                  <a:srgbClr val="002060"/>
                </a:solidFill>
                <a:effectLst/>
                <a:uLnTx/>
                <a:uFillTx/>
              </a:rPr>
              <a:t>;</a:t>
            </a:r>
          </a:p>
          <a:p>
            <a:pPr marL="493776" marR="0" lvl="0" indent="-457200" algn="l" defTabSz="914400" rtl="0" eaLnBrk="1" fontAlgn="auto" latinLnBrk="0" hangingPunct="1">
              <a:lnSpc>
                <a:spcPct val="100000"/>
              </a:lnSpc>
              <a:spcBef>
                <a:spcPts val="0"/>
              </a:spcBef>
              <a:spcAft>
                <a:spcPts val="0"/>
              </a:spcAft>
              <a:buClr>
                <a:srgbClr val="F07F09"/>
              </a:buClr>
              <a:buSzPct val="80000"/>
              <a:buFont typeface="Wingdings" panose="05000000000000000000" pitchFamily="2" charset="2"/>
              <a:buChar char="§"/>
              <a:tabLst/>
              <a:defRPr/>
            </a:pPr>
            <a:r>
              <a:rPr kumimoji="0" lang="en-US" altLang="uk-UA" sz="2400" b="1" i="0" u="none" strike="noStrike" kern="1200" cap="none" spc="0" normalizeH="0" baseline="0" noProof="0" dirty="0">
                <a:ln>
                  <a:noFill/>
                </a:ln>
                <a:solidFill>
                  <a:srgbClr val="002060"/>
                </a:solidFill>
                <a:effectLst/>
                <a:uLnTx/>
                <a:uFillTx/>
              </a:rPr>
              <a:t>Travel in a straight line</a:t>
            </a:r>
            <a:r>
              <a:rPr kumimoji="0" lang="ru-RU" altLang="uk-UA" sz="2400" b="1" i="0" u="none" strike="noStrike" kern="1200" cap="none" spc="0" normalizeH="0" baseline="0" noProof="0" dirty="0">
                <a:ln>
                  <a:noFill/>
                </a:ln>
                <a:solidFill>
                  <a:srgbClr val="002060"/>
                </a:solidFill>
                <a:effectLst/>
                <a:uLnTx/>
                <a:uFillTx/>
              </a:rPr>
              <a:t>;</a:t>
            </a:r>
          </a:p>
          <a:p>
            <a:pPr marL="493776" marR="0" lvl="0" indent="-457200" algn="l" defTabSz="914400" rtl="0" eaLnBrk="1" fontAlgn="auto" latinLnBrk="0" hangingPunct="1">
              <a:lnSpc>
                <a:spcPct val="100000"/>
              </a:lnSpc>
              <a:spcBef>
                <a:spcPts val="0"/>
              </a:spcBef>
              <a:spcAft>
                <a:spcPts val="0"/>
              </a:spcAft>
              <a:buClr>
                <a:srgbClr val="F07F09"/>
              </a:buClr>
              <a:buSzPct val="80000"/>
              <a:buFont typeface="Wingdings" panose="05000000000000000000" pitchFamily="2" charset="2"/>
              <a:buChar char="§"/>
              <a:tabLst/>
              <a:defRPr/>
            </a:pPr>
            <a:r>
              <a:rPr kumimoji="0" lang="en-US" altLang="uk-UA" sz="2400" b="1" i="0" u="none" strike="noStrike" kern="1200" cap="none" spc="0" normalizeH="0" baseline="0" noProof="0" dirty="0">
                <a:ln>
                  <a:noFill/>
                </a:ln>
                <a:solidFill>
                  <a:srgbClr val="002060"/>
                </a:solidFill>
                <a:effectLst/>
                <a:uLnTx/>
                <a:uFillTx/>
              </a:rPr>
              <a:t>Reflected, Refracted, Absorbed, Transmitted</a:t>
            </a:r>
            <a:r>
              <a:rPr kumimoji="0" lang="ru-RU" altLang="uk-UA" sz="2400" b="1" i="0" u="none" strike="noStrike" kern="1200" cap="none" spc="0" normalizeH="0" baseline="0" noProof="0" dirty="0">
                <a:ln>
                  <a:noFill/>
                </a:ln>
                <a:solidFill>
                  <a:srgbClr val="002060"/>
                </a:solidFill>
                <a:effectLst/>
                <a:uLnTx/>
                <a:uFillTx/>
              </a:rPr>
              <a:t>.</a:t>
            </a:r>
            <a:endParaRPr kumimoji="0" lang="en-US" altLang="uk-UA" sz="2400" b="1" i="0" u="none" strike="noStrike" kern="1200" cap="none" spc="0" normalizeH="0" baseline="0" noProof="0" dirty="0">
              <a:ln>
                <a:noFill/>
              </a:ln>
              <a:solidFill>
                <a:srgbClr val="002060"/>
              </a:solidFill>
              <a:effectLst/>
              <a:uLnTx/>
              <a:uFillTx/>
            </a:endParaRPr>
          </a:p>
        </p:txBody>
      </p:sp>
    </p:spTree>
    <p:extLst>
      <p:ext uri="{BB962C8B-B14F-4D97-AF65-F5344CB8AC3E}">
        <p14:creationId xmlns:p14="http://schemas.microsoft.com/office/powerpoint/2010/main" val="880301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242080033"/>
              </p:ext>
            </p:extLst>
          </p:nvPr>
        </p:nvGraphicFramePr>
        <p:xfrm>
          <a:off x="251520" y="332657"/>
          <a:ext cx="8707064" cy="6264692"/>
        </p:xfrm>
        <a:graphic>
          <a:graphicData uri="http://schemas.openxmlformats.org/drawingml/2006/table">
            <a:tbl>
              <a:tblPr/>
              <a:tblGrid>
                <a:gridCol w="3044394">
                  <a:extLst>
                    <a:ext uri="{9D8B030D-6E8A-4147-A177-3AD203B41FA5}">
                      <a16:colId xmlns:a16="http://schemas.microsoft.com/office/drawing/2014/main" val="20000"/>
                    </a:ext>
                  </a:extLst>
                </a:gridCol>
                <a:gridCol w="5662670">
                  <a:extLst>
                    <a:ext uri="{9D8B030D-6E8A-4147-A177-3AD203B41FA5}">
                      <a16:colId xmlns:a16="http://schemas.microsoft.com/office/drawing/2014/main" val="20001"/>
                    </a:ext>
                  </a:extLst>
                </a:gridCol>
              </a:tblGrid>
              <a:tr h="1547732">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Frequency f, Hz</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lumMod val="40000"/>
                        <a:lumOff val="6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Radiation type</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lumMod val="40000"/>
                        <a:lumOff val="60000"/>
                      </a:srgbClr>
                    </a:solidFill>
                  </a:tcPr>
                </a:tc>
                <a:extLst>
                  <a:ext uri="{0D108BD9-81ED-4DB2-BD59-A6C34878D82A}">
                    <a16:rowId xmlns:a16="http://schemas.microsoft.com/office/drawing/2014/main" val="10000"/>
                  </a:ext>
                </a:extLst>
              </a:tr>
              <a:tr h="78616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10</a:t>
                      </a:r>
                      <a:r>
                        <a:rPr lang="en-US" sz="2400" b="1" baseline="30000" dirty="0">
                          <a:solidFill>
                            <a:srgbClr val="002060"/>
                          </a:solidFill>
                          <a:effectLst/>
                          <a:latin typeface="+mn-lt"/>
                        </a:rPr>
                        <a:t>3</a:t>
                      </a:r>
                      <a:r>
                        <a:rPr lang="en-US" sz="2400" b="1" dirty="0">
                          <a:solidFill>
                            <a:srgbClr val="002060"/>
                          </a:solidFill>
                          <a:effectLst/>
                          <a:latin typeface="+mn-lt"/>
                        </a:rPr>
                        <a:t>–10</a:t>
                      </a:r>
                      <a:r>
                        <a:rPr lang="en-US" sz="2400" b="1" baseline="30000" dirty="0">
                          <a:solidFill>
                            <a:srgbClr val="002060"/>
                          </a:solidFill>
                          <a:effectLst/>
                          <a:latin typeface="+mn-lt"/>
                        </a:rPr>
                        <a:t>12</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Radio waves</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1"/>
                  </a:ext>
                </a:extLst>
              </a:tr>
              <a:tr h="78616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spc="-20" dirty="0">
                          <a:solidFill>
                            <a:srgbClr val="002060"/>
                          </a:solidFill>
                          <a:effectLst/>
                          <a:latin typeface="+mn-lt"/>
                        </a:rPr>
                        <a:t>1.5·10</a:t>
                      </a:r>
                      <a:r>
                        <a:rPr lang="en-US" sz="2400" b="1" spc="-20" baseline="30000" dirty="0">
                          <a:solidFill>
                            <a:srgbClr val="002060"/>
                          </a:solidFill>
                          <a:effectLst/>
                          <a:latin typeface="+mn-lt"/>
                        </a:rPr>
                        <a:t>11</a:t>
                      </a:r>
                      <a:r>
                        <a:rPr lang="en-US" sz="2400" b="1" spc="-20" dirty="0">
                          <a:solidFill>
                            <a:srgbClr val="002060"/>
                          </a:solidFill>
                          <a:effectLst/>
                          <a:latin typeface="+mn-lt"/>
                        </a:rPr>
                        <a:t>–3.75·10</a:t>
                      </a:r>
                      <a:r>
                        <a:rPr lang="en-US" sz="2400" b="1" spc="-20" baseline="30000" dirty="0">
                          <a:solidFill>
                            <a:srgbClr val="002060"/>
                          </a:solidFill>
                          <a:effectLst/>
                          <a:latin typeface="+mn-lt"/>
                        </a:rPr>
                        <a:t>14</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Infrared radiation</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2"/>
                  </a:ext>
                </a:extLst>
              </a:tr>
              <a:tr h="78616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(3.75-7.5)·10</a:t>
                      </a:r>
                      <a:r>
                        <a:rPr lang="en-US" sz="2400" b="1" baseline="30000" dirty="0">
                          <a:solidFill>
                            <a:srgbClr val="002060"/>
                          </a:solidFill>
                          <a:effectLst/>
                          <a:latin typeface="+mn-lt"/>
                        </a:rPr>
                        <a:t>14</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Visible light</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3"/>
                  </a:ext>
                </a:extLst>
              </a:tr>
              <a:tr h="78616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a:solidFill>
                            <a:srgbClr val="002060"/>
                          </a:solidFill>
                          <a:effectLst/>
                          <a:latin typeface="+mn-lt"/>
                        </a:rPr>
                        <a:t>7.5·10</a:t>
                      </a:r>
                      <a:r>
                        <a:rPr lang="en-US" sz="2400" b="1" baseline="30000">
                          <a:solidFill>
                            <a:srgbClr val="002060"/>
                          </a:solidFill>
                          <a:effectLst/>
                          <a:latin typeface="+mn-lt"/>
                        </a:rPr>
                        <a:t>14</a:t>
                      </a:r>
                      <a:r>
                        <a:rPr lang="en-US" sz="2400" b="1">
                          <a:solidFill>
                            <a:srgbClr val="002060"/>
                          </a:solidFill>
                          <a:effectLst/>
                          <a:latin typeface="+mn-lt"/>
                        </a:rPr>
                        <a:t>–3·10</a:t>
                      </a:r>
                      <a:r>
                        <a:rPr lang="en-US" sz="2400" b="1" baseline="30000">
                          <a:solidFill>
                            <a:srgbClr val="002060"/>
                          </a:solidFill>
                          <a:effectLst/>
                          <a:latin typeface="+mn-lt"/>
                        </a:rPr>
                        <a:t>16</a:t>
                      </a:r>
                      <a:endParaRPr lang="uk-UA" sz="24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Ultraviolet radiation</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4"/>
                  </a:ext>
                </a:extLst>
              </a:tr>
              <a:tr h="78616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a:solidFill>
                            <a:srgbClr val="002060"/>
                          </a:solidFill>
                          <a:effectLst/>
                          <a:latin typeface="+mn-lt"/>
                        </a:rPr>
                        <a:t>3·10</a:t>
                      </a:r>
                      <a:r>
                        <a:rPr lang="en-US" sz="2400" b="1" baseline="30000">
                          <a:solidFill>
                            <a:srgbClr val="002060"/>
                          </a:solidFill>
                          <a:effectLst/>
                          <a:latin typeface="+mn-lt"/>
                        </a:rPr>
                        <a:t>16</a:t>
                      </a:r>
                      <a:r>
                        <a:rPr lang="en-US" sz="2400" b="1">
                          <a:solidFill>
                            <a:srgbClr val="002060"/>
                          </a:solidFill>
                          <a:effectLst/>
                          <a:latin typeface="+mn-lt"/>
                        </a:rPr>
                        <a:t>–3·10</a:t>
                      </a:r>
                      <a:r>
                        <a:rPr lang="en-US" sz="2400" b="1" baseline="30000">
                          <a:solidFill>
                            <a:srgbClr val="002060"/>
                          </a:solidFill>
                          <a:effectLst/>
                          <a:latin typeface="+mn-lt"/>
                        </a:rPr>
                        <a:t>22</a:t>
                      </a:r>
                      <a:endParaRPr lang="uk-UA" sz="24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X-ray</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5"/>
                  </a:ext>
                </a:extLst>
              </a:tr>
              <a:tr h="78616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a:solidFill>
                            <a:srgbClr val="002060"/>
                          </a:solidFill>
                          <a:effectLst/>
                          <a:latin typeface="+mn-lt"/>
                        </a:rPr>
                        <a:t>&gt;3·10</a:t>
                      </a:r>
                      <a:r>
                        <a:rPr lang="en-US" sz="2400" b="1" baseline="30000">
                          <a:solidFill>
                            <a:srgbClr val="002060"/>
                          </a:solidFill>
                          <a:effectLst/>
                          <a:latin typeface="+mn-lt"/>
                        </a:rPr>
                        <a:t>18</a:t>
                      </a:r>
                      <a:endParaRPr lang="uk-UA" sz="24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400" b="1" dirty="0">
                          <a:solidFill>
                            <a:srgbClr val="002060"/>
                          </a:solidFill>
                          <a:effectLst/>
                          <a:latin typeface="+mn-lt"/>
                        </a:rPr>
                        <a:t>γ-radiation</a:t>
                      </a:r>
                      <a:endParaRPr lang="uk-UA" sz="24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44219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t="16693"/>
          <a:stretch>
            <a:fillRect/>
          </a:stretch>
        </p:blipFill>
        <p:spPr bwMode="auto">
          <a:xfrm>
            <a:off x="179388" y="260648"/>
            <a:ext cx="8802687" cy="6337002"/>
          </a:xfrm>
          <a:prstGeom prst="rect">
            <a:avLst/>
          </a:prstGeom>
          <a:noFill/>
          <a:ln w="9525">
            <a:noFill/>
            <a:miter lim="800000"/>
            <a:headEnd/>
            <a:tailEnd/>
          </a:ln>
        </p:spPr>
      </p:pic>
    </p:spTree>
    <p:extLst>
      <p:ext uri="{BB962C8B-B14F-4D97-AF65-F5344CB8AC3E}">
        <p14:creationId xmlns:p14="http://schemas.microsoft.com/office/powerpoint/2010/main" val="3447602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971632813"/>
              </p:ext>
            </p:extLst>
          </p:nvPr>
        </p:nvGraphicFramePr>
        <p:xfrm>
          <a:off x="107504" y="116630"/>
          <a:ext cx="8928992" cy="6624740"/>
        </p:xfrm>
        <a:graphic>
          <a:graphicData uri="http://schemas.openxmlformats.org/drawingml/2006/table">
            <a:tbl>
              <a:tblPr/>
              <a:tblGrid>
                <a:gridCol w="2229050">
                  <a:extLst>
                    <a:ext uri="{9D8B030D-6E8A-4147-A177-3AD203B41FA5}">
                      <a16:colId xmlns:a16="http://schemas.microsoft.com/office/drawing/2014/main" val="20000"/>
                    </a:ext>
                  </a:extLst>
                </a:gridCol>
                <a:gridCol w="4045750">
                  <a:extLst>
                    <a:ext uri="{9D8B030D-6E8A-4147-A177-3AD203B41FA5}">
                      <a16:colId xmlns:a16="http://schemas.microsoft.com/office/drawing/2014/main" val="20001"/>
                    </a:ext>
                  </a:extLst>
                </a:gridCol>
                <a:gridCol w="2654192">
                  <a:extLst>
                    <a:ext uri="{9D8B030D-6E8A-4147-A177-3AD203B41FA5}">
                      <a16:colId xmlns:a16="http://schemas.microsoft.com/office/drawing/2014/main" val="20002"/>
                    </a:ext>
                  </a:extLst>
                </a:gridCol>
              </a:tblGrid>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a:spcAft>
                          <a:spcPts val="0"/>
                        </a:spcAft>
                      </a:pPr>
                      <a:r>
                        <a:rPr lang="en-US" sz="2000" b="1" dirty="0">
                          <a:solidFill>
                            <a:srgbClr val="002060"/>
                          </a:solidFill>
                          <a:effectLst/>
                          <a:latin typeface="+mn-lt"/>
                        </a:rPr>
                        <a:t>Frequency f, Hz</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lumMod val="40000"/>
                        <a:lumOff val="6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Radiation type</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lumMod val="40000"/>
                        <a:lumOff val="6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a:spcAft>
                          <a:spcPts val="0"/>
                        </a:spcAft>
                      </a:pPr>
                      <a:r>
                        <a:rPr lang="en-US" sz="2000" b="1" dirty="0">
                          <a:solidFill>
                            <a:srgbClr val="002060"/>
                          </a:solidFill>
                          <a:effectLst/>
                          <a:latin typeface="+mn-lt"/>
                        </a:rPr>
                        <a:t>       Wavelength X, m</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lumMod val="40000"/>
                        <a:lumOff val="60000"/>
                      </a:srgbClr>
                    </a:solidFill>
                  </a:tcPr>
                </a:tc>
                <a:extLst>
                  <a:ext uri="{0D108BD9-81ED-4DB2-BD59-A6C34878D82A}">
                    <a16:rowId xmlns:a16="http://schemas.microsoft.com/office/drawing/2014/main" val="10000"/>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3–30</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Far law</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10</a:t>
                      </a:r>
                      <a:r>
                        <a:rPr lang="en-US" sz="2000" b="1" baseline="30000">
                          <a:solidFill>
                            <a:srgbClr val="002060"/>
                          </a:solidFill>
                          <a:effectLst/>
                          <a:latin typeface="+mn-lt"/>
                        </a:rPr>
                        <a:t>8</a:t>
                      </a:r>
                      <a:r>
                        <a:rPr lang="en-US" sz="2000" b="1">
                          <a:solidFill>
                            <a:srgbClr val="002060"/>
                          </a:solidFill>
                          <a:effectLst/>
                          <a:latin typeface="+mn-lt"/>
                        </a:rPr>
                        <a:t>–10</a:t>
                      </a:r>
                      <a:r>
                        <a:rPr lang="en-US" sz="2000" b="1" baseline="30000">
                          <a:solidFill>
                            <a:srgbClr val="002060"/>
                          </a:solidFill>
                          <a:effectLst/>
                          <a:latin typeface="+mn-lt"/>
                        </a:rPr>
                        <a:t>7</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1"/>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30–300</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Extremely law (megametric)</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10</a:t>
                      </a:r>
                      <a:r>
                        <a:rPr lang="en-US" sz="2000" b="1" baseline="30000">
                          <a:solidFill>
                            <a:srgbClr val="002060"/>
                          </a:solidFill>
                          <a:effectLst/>
                          <a:latin typeface="+mn-lt"/>
                        </a:rPr>
                        <a:t>7</a:t>
                      </a:r>
                      <a:r>
                        <a:rPr lang="en-US" sz="2000" b="1">
                          <a:solidFill>
                            <a:srgbClr val="002060"/>
                          </a:solidFill>
                          <a:effectLst/>
                          <a:latin typeface="+mn-lt"/>
                        </a:rPr>
                        <a:t>–10</a:t>
                      </a:r>
                      <a:r>
                        <a:rPr lang="en-US" sz="2000" b="1" baseline="30000">
                          <a:solidFill>
                            <a:srgbClr val="002060"/>
                          </a:solidFill>
                          <a:effectLst/>
                          <a:latin typeface="+mn-lt"/>
                        </a:rPr>
                        <a:t>6</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2"/>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(0.3–3)·10</a:t>
                      </a:r>
                      <a:r>
                        <a:rPr lang="en-US" sz="2000" b="1" baseline="30000">
                          <a:solidFill>
                            <a:srgbClr val="002060"/>
                          </a:solidFill>
                          <a:effectLst/>
                          <a:latin typeface="+mn-lt"/>
                        </a:rPr>
                        <a:t>3</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Infralow (hecakilometric)</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10</a:t>
                      </a:r>
                      <a:r>
                        <a:rPr lang="en-US" sz="2000" b="1" baseline="30000">
                          <a:solidFill>
                            <a:srgbClr val="002060"/>
                          </a:solidFill>
                          <a:effectLst/>
                          <a:latin typeface="+mn-lt"/>
                        </a:rPr>
                        <a:t>6</a:t>
                      </a:r>
                      <a:r>
                        <a:rPr lang="en-US" sz="2000" b="1">
                          <a:solidFill>
                            <a:srgbClr val="002060"/>
                          </a:solidFill>
                          <a:effectLst/>
                          <a:latin typeface="+mn-lt"/>
                        </a:rPr>
                        <a:t>–10</a:t>
                      </a:r>
                      <a:r>
                        <a:rPr lang="en-US" sz="2000" b="1" baseline="30000">
                          <a:solidFill>
                            <a:srgbClr val="002060"/>
                          </a:solidFill>
                          <a:effectLst/>
                          <a:latin typeface="+mn-lt"/>
                        </a:rPr>
                        <a:t>5</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3"/>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(3–30)·10</a:t>
                      </a:r>
                      <a:r>
                        <a:rPr lang="en-US" sz="2000" b="1" baseline="30000">
                          <a:solidFill>
                            <a:srgbClr val="002060"/>
                          </a:solidFill>
                          <a:effectLst/>
                          <a:latin typeface="+mn-lt"/>
                        </a:rPr>
                        <a:t>3</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Very law</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10</a:t>
                      </a:r>
                      <a:r>
                        <a:rPr lang="en-US" sz="2000" b="1" baseline="30000">
                          <a:solidFill>
                            <a:srgbClr val="002060"/>
                          </a:solidFill>
                          <a:effectLst/>
                          <a:latin typeface="+mn-lt"/>
                        </a:rPr>
                        <a:t>5</a:t>
                      </a:r>
                      <a:r>
                        <a:rPr lang="en-US" sz="2000" b="1">
                          <a:solidFill>
                            <a:srgbClr val="002060"/>
                          </a:solidFill>
                          <a:effectLst/>
                          <a:latin typeface="+mn-lt"/>
                        </a:rPr>
                        <a:t>–10</a:t>
                      </a:r>
                      <a:r>
                        <a:rPr lang="en-US" sz="2000" b="1" baseline="30000">
                          <a:solidFill>
                            <a:srgbClr val="002060"/>
                          </a:solidFill>
                          <a:effectLst/>
                          <a:latin typeface="+mn-lt"/>
                        </a:rPr>
                        <a:t>4</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4"/>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(30–300)·10</a:t>
                      </a:r>
                      <a:r>
                        <a:rPr lang="en-US" sz="2000" b="1" baseline="30000">
                          <a:solidFill>
                            <a:srgbClr val="002060"/>
                          </a:solidFill>
                          <a:effectLst/>
                          <a:latin typeface="+mn-lt"/>
                        </a:rPr>
                        <a:t>3</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Low frequency (kilometric)</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10</a:t>
                      </a:r>
                      <a:r>
                        <a:rPr lang="en-US" sz="2000" b="1" baseline="30000">
                          <a:solidFill>
                            <a:srgbClr val="002060"/>
                          </a:solidFill>
                          <a:effectLst/>
                          <a:latin typeface="+mn-lt"/>
                        </a:rPr>
                        <a:t>4</a:t>
                      </a:r>
                      <a:r>
                        <a:rPr lang="en-US" sz="2000" b="1">
                          <a:solidFill>
                            <a:srgbClr val="002060"/>
                          </a:solidFill>
                          <a:effectLst/>
                          <a:latin typeface="+mn-lt"/>
                        </a:rPr>
                        <a:t>–10</a:t>
                      </a:r>
                      <a:r>
                        <a:rPr lang="en-US" sz="2000" b="1" baseline="30000">
                          <a:solidFill>
                            <a:srgbClr val="002060"/>
                          </a:solidFill>
                          <a:effectLst/>
                          <a:latin typeface="+mn-lt"/>
                        </a:rPr>
                        <a:t>3</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5"/>
                  </a:ext>
                </a:extLst>
              </a:tr>
              <a:tr h="82809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(0.3–3)·10</a:t>
                      </a:r>
                      <a:r>
                        <a:rPr lang="en-US" sz="2000" b="1" baseline="30000">
                          <a:solidFill>
                            <a:srgbClr val="002060"/>
                          </a:solidFill>
                          <a:effectLst/>
                          <a:latin typeface="+mn-lt"/>
                        </a:rPr>
                        <a:t>6</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spc="-10" dirty="0">
                          <a:solidFill>
                            <a:srgbClr val="002060"/>
                          </a:solidFill>
                          <a:effectLst/>
                          <a:latin typeface="+mn-lt"/>
                        </a:rPr>
                        <a:t>Medium frequency (hectometric)</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10</a:t>
                      </a:r>
                      <a:r>
                        <a:rPr lang="en-US" sz="2000" b="1" baseline="30000">
                          <a:solidFill>
                            <a:srgbClr val="002060"/>
                          </a:solidFill>
                          <a:effectLst/>
                          <a:latin typeface="+mn-lt"/>
                        </a:rPr>
                        <a:t>3</a:t>
                      </a:r>
                      <a:r>
                        <a:rPr lang="en-US" sz="2000" b="1">
                          <a:solidFill>
                            <a:srgbClr val="002060"/>
                          </a:solidFill>
                          <a:effectLst/>
                          <a:latin typeface="+mn-lt"/>
                        </a:rPr>
                        <a:t>–10</a:t>
                      </a:r>
                      <a:r>
                        <a:rPr lang="en-US" sz="2000" b="1" baseline="30000">
                          <a:solidFill>
                            <a:srgbClr val="002060"/>
                          </a:solidFill>
                          <a:effectLst/>
                          <a:latin typeface="+mn-lt"/>
                        </a:rPr>
                        <a:t>2</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6"/>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(3–30)·10</a:t>
                      </a:r>
                      <a:r>
                        <a:rPr lang="en-US" sz="2000" b="1" baseline="30000">
                          <a:solidFill>
                            <a:srgbClr val="002060"/>
                          </a:solidFill>
                          <a:effectLst/>
                          <a:latin typeface="+mn-lt"/>
                        </a:rPr>
                        <a:t>6</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High frequency (decametric)</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100–10</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7"/>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(30–300)·10</a:t>
                      </a:r>
                      <a:r>
                        <a:rPr lang="en-US" sz="2000" b="1" baseline="30000">
                          <a:solidFill>
                            <a:srgbClr val="002060"/>
                          </a:solidFill>
                          <a:effectLst/>
                          <a:latin typeface="+mn-lt"/>
                        </a:rPr>
                        <a:t>6</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Very high (metric)</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10–1</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8"/>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(0.3–3)·10</a:t>
                      </a:r>
                      <a:r>
                        <a:rPr lang="en-US" sz="2000" b="1" baseline="30000">
                          <a:solidFill>
                            <a:srgbClr val="002060"/>
                          </a:solidFill>
                          <a:effectLst/>
                          <a:latin typeface="+mn-lt"/>
                        </a:rPr>
                        <a:t>9</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Ultrahigh (UHF) (decimetric)</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1–0.1</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09"/>
                  </a:ext>
                </a:extLst>
              </a:tr>
              <a:tr h="414047">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(3–30)·10</a:t>
                      </a:r>
                      <a:r>
                        <a:rPr lang="en-US" sz="2000" b="1" baseline="30000">
                          <a:solidFill>
                            <a:srgbClr val="002060"/>
                          </a:solidFill>
                          <a:effectLst/>
                          <a:latin typeface="+mn-lt"/>
                        </a:rPr>
                        <a:t>9</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Superhigh (SHF) (centimetric)</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0.1–0.01</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10"/>
                  </a:ext>
                </a:extLst>
              </a:tr>
              <a:tr h="82809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(30–300)·10</a:t>
                      </a:r>
                      <a:r>
                        <a:rPr lang="en-US" sz="2000" b="1" baseline="30000">
                          <a:solidFill>
                            <a:srgbClr val="002060"/>
                          </a:solidFill>
                          <a:effectLst/>
                          <a:latin typeface="+mn-lt"/>
                        </a:rPr>
                        <a:t>9</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spc="-5">
                          <a:solidFill>
                            <a:srgbClr val="002060"/>
                          </a:solidFill>
                          <a:effectLst/>
                          <a:latin typeface="+mn-lt"/>
                        </a:rPr>
                        <a:t>Extremely-high (EHF) (milimetric)</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0.01–0.001</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11"/>
                  </a:ext>
                </a:extLst>
              </a:tr>
              <a:tr h="828090">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a:solidFill>
                            <a:srgbClr val="002060"/>
                          </a:solidFill>
                          <a:effectLst/>
                          <a:latin typeface="+mn-lt"/>
                        </a:rPr>
                        <a:t>(0.3–3)·10</a:t>
                      </a:r>
                      <a:r>
                        <a:rPr lang="en-US" sz="2000" b="1" baseline="30000">
                          <a:solidFill>
                            <a:srgbClr val="002060"/>
                          </a:solidFill>
                          <a:effectLst/>
                          <a:latin typeface="+mn-lt"/>
                        </a:rPr>
                        <a:t>12</a:t>
                      </a:r>
                      <a:endParaRPr lang="uk-UA" sz="2000" b="1">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Hyperhigh (HHF) (decimilimetric)</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tc>
                  <a:txBody>
                    <a:bodyPr/>
                    <a:lstStyle>
                      <a:lvl1pPr marL="0" algn="l" defTabSz="914400" rtl="0" eaLnBrk="1" latinLnBrk="0" hangingPunct="1">
                        <a:defRPr sz="1800" kern="1200">
                          <a:solidFill>
                            <a:schemeClr val="dk1"/>
                          </a:solidFill>
                          <a:latin typeface="Verdana"/>
                          <a:ea typeface=""/>
                          <a:cs typeface=""/>
                        </a:defRPr>
                      </a:lvl1pPr>
                      <a:lvl2pPr marL="457200" algn="l" defTabSz="914400" rtl="0" eaLnBrk="1" latinLnBrk="0" hangingPunct="1">
                        <a:defRPr sz="1800" kern="1200">
                          <a:solidFill>
                            <a:schemeClr val="dk1"/>
                          </a:solidFill>
                          <a:latin typeface="Verdana"/>
                          <a:ea typeface=""/>
                          <a:cs typeface=""/>
                        </a:defRPr>
                      </a:lvl2pPr>
                      <a:lvl3pPr marL="914400" algn="l" defTabSz="914400" rtl="0" eaLnBrk="1" latinLnBrk="0" hangingPunct="1">
                        <a:defRPr sz="1800" kern="1200">
                          <a:solidFill>
                            <a:schemeClr val="dk1"/>
                          </a:solidFill>
                          <a:latin typeface="Verdana"/>
                          <a:ea typeface=""/>
                          <a:cs typeface=""/>
                        </a:defRPr>
                      </a:lvl3pPr>
                      <a:lvl4pPr marL="1371600" algn="l" defTabSz="914400" rtl="0" eaLnBrk="1" latinLnBrk="0" hangingPunct="1">
                        <a:defRPr sz="1800" kern="1200">
                          <a:solidFill>
                            <a:schemeClr val="dk1"/>
                          </a:solidFill>
                          <a:latin typeface="Verdana"/>
                          <a:ea typeface=""/>
                          <a:cs typeface=""/>
                        </a:defRPr>
                      </a:lvl4pPr>
                      <a:lvl5pPr marL="1828800" algn="l" defTabSz="914400" rtl="0" eaLnBrk="1" latinLnBrk="0" hangingPunct="1">
                        <a:defRPr sz="1800" kern="1200">
                          <a:solidFill>
                            <a:schemeClr val="dk1"/>
                          </a:solidFill>
                          <a:latin typeface="Verdana"/>
                          <a:ea typeface=""/>
                          <a:cs typeface=""/>
                        </a:defRPr>
                      </a:lvl5pPr>
                      <a:lvl6pPr marL="2286000" algn="l" defTabSz="914400" rtl="0" eaLnBrk="1" latinLnBrk="0" hangingPunct="1">
                        <a:defRPr sz="1800" kern="1200">
                          <a:solidFill>
                            <a:schemeClr val="dk1"/>
                          </a:solidFill>
                          <a:latin typeface="Verdana"/>
                          <a:ea typeface=""/>
                          <a:cs typeface=""/>
                        </a:defRPr>
                      </a:lvl6pPr>
                      <a:lvl7pPr marL="2743200" algn="l" defTabSz="914400" rtl="0" eaLnBrk="1" latinLnBrk="0" hangingPunct="1">
                        <a:defRPr sz="1800" kern="1200">
                          <a:solidFill>
                            <a:schemeClr val="dk1"/>
                          </a:solidFill>
                          <a:latin typeface="Verdana"/>
                          <a:ea typeface=""/>
                          <a:cs typeface=""/>
                        </a:defRPr>
                      </a:lvl7pPr>
                      <a:lvl8pPr marL="3200400" algn="l" defTabSz="914400" rtl="0" eaLnBrk="1" latinLnBrk="0" hangingPunct="1">
                        <a:defRPr sz="1800" kern="1200">
                          <a:solidFill>
                            <a:schemeClr val="dk1"/>
                          </a:solidFill>
                          <a:latin typeface="Verdana"/>
                          <a:ea typeface=""/>
                          <a:cs typeface=""/>
                        </a:defRPr>
                      </a:lvl8pPr>
                      <a:lvl9pPr marL="3657600" algn="l" defTabSz="914400" rtl="0" eaLnBrk="1" latinLnBrk="0" hangingPunct="1">
                        <a:defRPr sz="1800" kern="1200">
                          <a:solidFill>
                            <a:schemeClr val="dk1"/>
                          </a:solidFill>
                          <a:latin typeface="Verdana"/>
                          <a:ea typeface=""/>
                          <a:cs typeface=""/>
                        </a:defRPr>
                      </a:lvl9pPr>
                    </a:lstStyle>
                    <a:p>
                      <a:pPr indent="355600" algn="ctr">
                        <a:spcAft>
                          <a:spcPts val="0"/>
                        </a:spcAft>
                      </a:pPr>
                      <a:r>
                        <a:rPr lang="en-US" sz="2000" b="1" dirty="0">
                          <a:solidFill>
                            <a:srgbClr val="002060"/>
                          </a:solidFill>
                          <a:effectLst/>
                          <a:latin typeface="+mn-lt"/>
                        </a:rPr>
                        <a:t>(10.01)–10</a:t>
                      </a:r>
                      <a:r>
                        <a:rPr lang="en-US" sz="2000" b="1" baseline="30000" dirty="0">
                          <a:solidFill>
                            <a:srgbClr val="002060"/>
                          </a:solidFill>
                          <a:effectLst/>
                          <a:latin typeface="+mn-lt"/>
                        </a:rPr>
                        <a:t>-3</a:t>
                      </a:r>
                      <a:endParaRPr lang="uk-UA" sz="2000" b="1" dirty="0">
                        <a:solidFill>
                          <a:srgbClr val="002060"/>
                        </a:solidFill>
                        <a:effectLst/>
                        <a:latin typeface="+mn-lt"/>
                        <a:ea typeface="Times New Roman"/>
                      </a:endParaRPr>
                    </a:p>
                  </a:txBody>
                  <a:tcPr marL="25400" marR="25400" marT="0" marB="0">
                    <a:lnL w="12700" cmpd="sng">
                      <a:solidFill>
                        <a:srgbClr val="C19859"/>
                      </a:solidFill>
                    </a:lnL>
                    <a:lnR w="12700" cmpd="sng">
                      <a:solidFill>
                        <a:srgbClr val="C19859"/>
                      </a:solidFill>
                    </a:lnR>
                    <a:lnT w="12700" cmpd="sng">
                      <a:solidFill>
                        <a:srgbClr val="C19859"/>
                      </a:solidFill>
                    </a:lnT>
                    <a:lnB w="12700" cmpd="sng">
                      <a:solidFill>
                        <a:srgbClr val="C19859"/>
                      </a:solidFill>
                    </a:lnB>
                    <a:lnTlToBr w="12700" cmpd="sng">
                      <a:noFill/>
                      <a:prstDash val="solid"/>
                    </a:lnTlToBr>
                    <a:lnBlToTr w="12700" cmpd="sng">
                      <a:noFill/>
                      <a:prstDash val="solid"/>
                    </a:lnBlToTr>
                    <a:solidFill>
                      <a:srgbClr val="C19859">
                        <a:tint val="20000"/>
                      </a:srgbClr>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736540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404664"/>
            <a:ext cx="7772400" cy="1470025"/>
          </a:xfrm>
        </p:spPr>
        <p:txBody>
          <a:bodyPr>
            <a:normAutofit/>
          </a:bodyPr>
          <a:lstStyle/>
          <a:p>
            <a:pPr lvl="0">
              <a:defRPr/>
            </a:pPr>
            <a:r>
              <a:rPr lang="en-US" altLang="uk-UA" sz="2800" b="1" dirty="0">
                <a:solidFill>
                  <a:srgbClr val="002060"/>
                </a:solidFill>
                <a:latin typeface="+mn-lt"/>
              </a:rPr>
              <a:t>With medical purposes the following manifestation of electromagnetic field interaction with biological systems are mainly applied.</a:t>
            </a:r>
            <a:endParaRPr lang="ru-RU" b="1" dirty="0">
              <a:solidFill>
                <a:srgbClr val="002060"/>
              </a:solidFill>
              <a:latin typeface="+mn-lt"/>
            </a:endParaRPr>
          </a:p>
        </p:txBody>
      </p:sp>
      <p:sp>
        <p:nvSpPr>
          <p:cNvPr id="3" name="Подзаголовок 2"/>
          <p:cNvSpPr>
            <a:spLocks noGrp="1"/>
          </p:cNvSpPr>
          <p:nvPr>
            <p:ph type="subTitle" idx="1"/>
          </p:nvPr>
        </p:nvSpPr>
        <p:spPr>
          <a:xfrm>
            <a:off x="539552" y="2060848"/>
            <a:ext cx="8064896" cy="4320480"/>
          </a:xfrm>
        </p:spPr>
        <p:txBody>
          <a:bodyPr>
            <a:normAutofit fontScale="25000" lnSpcReduction="20000"/>
          </a:bodyPr>
          <a:lstStyle/>
          <a:p>
            <a:pPr marL="457200" indent="-457200" algn="l">
              <a:buFont typeface="Wingdings" panose="05000000000000000000" pitchFamily="2" charset="2"/>
              <a:buChar char="§"/>
            </a:pPr>
            <a:r>
              <a:rPr lang="en-US" sz="11200" b="1" dirty="0">
                <a:solidFill>
                  <a:srgbClr val="002060"/>
                </a:solidFill>
              </a:rPr>
              <a:t>excitation (electrostimulation); as a rule law frequency field with impulses of different forms are used;</a:t>
            </a:r>
          </a:p>
          <a:p>
            <a:pPr marL="457200" indent="-457200" algn="l">
              <a:buFont typeface="Wingdings" panose="05000000000000000000" pitchFamily="2" charset="2"/>
              <a:buChar char="§"/>
            </a:pPr>
            <a:r>
              <a:rPr lang="en-US" sz="11200" b="1" dirty="0">
                <a:solidFill>
                  <a:srgbClr val="002060"/>
                </a:solidFill>
              </a:rPr>
              <a:t>therapeutic heating using high frequency fields (diathermy, inductothermy, UHF, microwave therapy)</a:t>
            </a:r>
          </a:p>
          <a:p>
            <a:pPr marL="457200" indent="-457200" algn="l">
              <a:buFont typeface="Wingdings" panose="05000000000000000000" pitchFamily="2" charset="2"/>
              <a:buChar char="§"/>
            </a:pPr>
            <a:r>
              <a:rPr lang="en-US" sz="11200" b="1" dirty="0">
                <a:solidFill>
                  <a:srgbClr val="002060"/>
                </a:solidFill>
              </a:rPr>
              <a:t>specific action; its specific feature is a response of biological systems to extremely low intensities insufficient for excitation and heating. This action mechanism covers all bands of wavelength and is characterised by high selectivity (rather narrow frequency band  for particular types of cells).</a:t>
            </a:r>
          </a:p>
          <a:p>
            <a:pPr algn="l"/>
            <a:endParaRPr lang="ru-RU" sz="11200" b="1" dirty="0">
              <a:solidFill>
                <a:srgbClr val="002060"/>
              </a:solidFill>
            </a:endParaRPr>
          </a:p>
        </p:txBody>
      </p:sp>
    </p:spTree>
    <p:extLst>
      <p:ext uri="{BB962C8B-B14F-4D97-AF65-F5344CB8AC3E}">
        <p14:creationId xmlns:p14="http://schemas.microsoft.com/office/powerpoint/2010/main" val="2948217127"/>
      </p:ext>
    </p:extLst>
  </p:cSld>
  <p:clrMapOvr>
    <a:masterClrMapping/>
  </p:clrMapOvr>
</p:sld>
</file>

<file path=ppt/theme/theme1.xml><?xml version="1.0" encoding="utf-8"?>
<a:theme xmlns:a="http://schemas.openxmlformats.org/drawingml/2006/main" name="Тема Office">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1_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159</TotalTime>
  <Words>842</Words>
  <Application>Microsoft Macintosh PowerPoint</Application>
  <PresentationFormat>On-screen Show (4:3)</PresentationFormat>
  <Paragraphs>131</Paragraphs>
  <Slides>18</Slides>
  <Notes>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18</vt:i4>
      </vt:variant>
    </vt:vector>
  </HeadingPairs>
  <TitlesOfParts>
    <vt:vector size="31" baseType="lpstr">
      <vt:lpstr>Arial</vt:lpstr>
      <vt:lpstr>Calibri</vt:lpstr>
      <vt:lpstr>Cambria Math</vt:lpstr>
      <vt:lpstr>Comic Sans MS</vt:lpstr>
      <vt:lpstr>Times New Roman</vt:lpstr>
      <vt:lpstr>Trebuchet MS</vt:lpstr>
      <vt:lpstr>Verdana</vt:lpstr>
      <vt:lpstr>Wingdings</vt:lpstr>
      <vt:lpstr>Wingdings 2</vt:lpstr>
      <vt:lpstr>Wingdings 3</vt:lpstr>
      <vt:lpstr>Тема Office</vt:lpstr>
      <vt:lpstr>Грань</vt:lpstr>
      <vt:lpstr>1_Грань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With medical purposes the following manifestation of electromagnetic field interaction with biological systems are mainly applied.</vt:lpstr>
      <vt:lpstr>PowerPoint Presentation</vt:lpstr>
      <vt:lpstr>PowerPoint Presentation</vt:lpstr>
      <vt:lpstr>PowerPoint Presentation</vt:lpstr>
      <vt:lpstr> Heating mechanism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dc:creator>
  <cp:lastModifiedBy>Microsoft Office User</cp:lastModifiedBy>
  <cp:revision>20</cp:revision>
  <dcterms:created xsi:type="dcterms:W3CDTF">2019-10-30T19:34:38Z</dcterms:created>
  <dcterms:modified xsi:type="dcterms:W3CDTF">2021-09-26T22:44:47Z</dcterms:modified>
</cp:coreProperties>
</file>